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media/image60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59" r:id="rId5"/>
    <p:sldId id="261" r:id="rId6"/>
    <p:sldId id="262" r:id="rId7"/>
    <p:sldId id="266" r:id="rId8"/>
    <p:sldId id="263" r:id="rId9"/>
    <p:sldId id="264" r:id="rId10"/>
    <p:sldId id="265" r:id="rId11"/>
    <p:sldId id="303" r:id="rId12"/>
    <p:sldId id="268" r:id="rId13"/>
    <p:sldId id="269" r:id="rId14"/>
    <p:sldId id="275" r:id="rId15"/>
    <p:sldId id="277" r:id="rId16"/>
    <p:sldId id="278" r:id="rId17"/>
    <p:sldId id="279" r:id="rId18"/>
    <p:sldId id="280" r:id="rId19"/>
    <p:sldId id="270" r:id="rId20"/>
    <p:sldId id="272" r:id="rId21"/>
    <p:sldId id="273" r:id="rId22"/>
    <p:sldId id="274" r:id="rId23"/>
    <p:sldId id="282" r:id="rId24"/>
    <p:sldId id="283" r:id="rId25"/>
    <p:sldId id="285" r:id="rId26"/>
    <p:sldId id="284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6" r:id="rId37"/>
    <p:sldId id="300" r:id="rId38"/>
    <p:sldId id="295" r:id="rId39"/>
    <p:sldId id="297" r:id="rId40"/>
    <p:sldId id="298" r:id="rId41"/>
    <p:sldId id="299" r:id="rId42"/>
    <p:sldId id="301" r:id="rId43"/>
    <p:sldId id="302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1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D1C042-C51A-45D4-B7B4-F08666959EA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3E678952-494B-481F-B70A-11C1DE01101D}">
      <dgm:prSet/>
      <dgm:spPr/>
      <dgm:t>
        <a:bodyPr/>
        <a:lstStyle/>
        <a:p>
          <a:r>
            <a:rPr lang="en-US"/>
            <a:t>To control:-</a:t>
          </a:r>
          <a:endParaRPr lang="en-IN"/>
        </a:p>
      </dgm:t>
    </dgm:pt>
    <dgm:pt modelId="{C3A55FA9-E434-433C-A4E0-EBDAB2AB3133}" cxnId="{471A3BE0-4D60-4EAF-8905-EF26BD485FD1}" type="parTrans">
      <dgm:prSet/>
      <dgm:spPr/>
      <dgm:t>
        <a:bodyPr/>
        <a:lstStyle/>
        <a:p>
          <a:endParaRPr lang="en-IN"/>
        </a:p>
      </dgm:t>
    </dgm:pt>
    <dgm:pt modelId="{C653D7C2-5277-4199-94D9-3341EE91C11E}" cxnId="{471A3BE0-4D60-4EAF-8905-EF26BD485FD1}" type="sibTrans">
      <dgm:prSet/>
      <dgm:spPr/>
      <dgm:t>
        <a:bodyPr/>
        <a:lstStyle/>
        <a:p>
          <a:endParaRPr lang="en-IN"/>
        </a:p>
      </dgm:t>
    </dgm:pt>
    <dgm:pt modelId="{DCFA1F8F-631C-4689-A05E-C1D8A3B5050B}">
      <dgm:prSet/>
      <dgm:spPr/>
      <dgm:t>
        <a:bodyPr/>
        <a:lstStyle/>
        <a:p>
          <a:r>
            <a:rPr lang="en-US"/>
            <a:t>Speed of motor</a:t>
          </a:r>
          <a:endParaRPr lang="en-IN"/>
        </a:p>
      </dgm:t>
    </dgm:pt>
    <dgm:pt modelId="{EFD9F77F-DBF6-4A9C-9CF9-6469E37F5CAB}" cxnId="{E6BB1ED6-36C6-4446-A5A6-5D1AB64F6F82}" type="parTrans">
      <dgm:prSet/>
      <dgm:spPr/>
      <dgm:t>
        <a:bodyPr/>
        <a:lstStyle/>
        <a:p>
          <a:endParaRPr lang="en-IN"/>
        </a:p>
      </dgm:t>
    </dgm:pt>
    <dgm:pt modelId="{607209C2-2C4B-4F08-8E53-F01B90551955}" cxnId="{E6BB1ED6-36C6-4446-A5A6-5D1AB64F6F82}" type="sibTrans">
      <dgm:prSet/>
      <dgm:spPr/>
      <dgm:t>
        <a:bodyPr/>
        <a:lstStyle/>
        <a:p>
          <a:endParaRPr lang="en-IN"/>
        </a:p>
      </dgm:t>
    </dgm:pt>
    <dgm:pt modelId="{38BEDA36-D44D-47BB-89AC-27E55C4935AA}">
      <dgm:prSet/>
      <dgm:spPr/>
      <dgm:t>
        <a:bodyPr/>
        <a:lstStyle/>
        <a:p>
          <a:r>
            <a:rPr lang="en-US"/>
            <a:t>Direction of motor</a:t>
          </a:r>
          <a:endParaRPr lang="en-IN"/>
        </a:p>
      </dgm:t>
    </dgm:pt>
    <dgm:pt modelId="{2AA13CE4-C2C9-4A97-93F5-0A84466C90E8}" cxnId="{DD43E554-E073-46A3-BF8A-31194D9AA38D}" type="parTrans">
      <dgm:prSet/>
      <dgm:spPr/>
      <dgm:t>
        <a:bodyPr/>
        <a:lstStyle/>
        <a:p>
          <a:endParaRPr lang="en-IN"/>
        </a:p>
      </dgm:t>
    </dgm:pt>
    <dgm:pt modelId="{E7499820-DE34-4856-8566-FAC5F880FDE6}" cxnId="{DD43E554-E073-46A3-BF8A-31194D9AA38D}" type="sibTrans">
      <dgm:prSet/>
      <dgm:spPr/>
      <dgm:t>
        <a:bodyPr/>
        <a:lstStyle/>
        <a:p>
          <a:endParaRPr lang="en-IN"/>
        </a:p>
      </dgm:t>
    </dgm:pt>
    <dgm:pt modelId="{A31BED2B-1FDA-4A19-A4D3-934DF7255B4D}" type="pres">
      <dgm:prSet presAssocID="{41D1C042-C51A-45D4-B7B4-F08666959EAD}" presName="linear" presStyleCnt="0">
        <dgm:presLayoutVars>
          <dgm:animLvl val="lvl"/>
          <dgm:resizeHandles val="exact"/>
        </dgm:presLayoutVars>
      </dgm:prSet>
      <dgm:spPr/>
    </dgm:pt>
    <dgm:pt modelId="{9CDE2138-0948-40B5-BE47-4736D8DE60A0}" type="pres">
      <dgm:prSet presAssocID="{3E678952-494B-481F-B70A-11C1DE01101D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0DDFEDB4-D0EA-474F-B3C1-4DDD8FF78E68}" type="pres">
      <dgm:prSet presAssocID="{3E678952-494B-481F-B70A-11C1DE01101D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B34DB101-5AF2-402A-8B9C-9B2FD7185AAE}" type="presOf" srcId="{DCFA1F8F-631C-4689-A05E-C1D8A3B5050B}" destId="{0DDFEDB4-D0EA-474F-B3C1-4DDD8FF78E68}" srcOrd="0" destOrd="0" presId="urn:microsoft.com/office/officeart/2005/8/layout/vList2"/>
    <dgm:cxn modelId="{C7602C06-8EA3-47EA-8199-B4566D45237D}" type="presOf" srcId="{3E678952-494B-481F-B70A-11C1DE01101D}" destId="{9CDE2138-0948-40B5-BE47-4736D8DE60A0}" srcOrd="0" destOrd="0" presId="urn:microsoft.com/office/officeart/2005/8/layout/vList2"/>
    <dgm:cxn modelId="{14760118-7908-46F0-8D82-AE15BD884259}" type="presOf" srcId="{38BEDA36-D44D-47BB-89AC-27E55C4935AA}" destId="{0DDFEDB4-D0EA-474F-B3C1-4DDD8FF78E68}" srcOrd="0" destOrd="1" presId="urn:microsoft.com/office/officeart/2005/8/layout/vList2"/>
    <dgm:cxn modelId="{A51F1D1F-F919-410B-ABD1-8A5014144EB1}" type="presOf" srcId="{41D1C042-C51A-45D4-B7B4-F08666959EAD}" destId="{A31BED2B-1FDA-4A19-A4D3-934DF7255B4D}" srcOrd="0" destOrd="0" presId="urn:microsoft.com/office/officeart/2005/8/layout/vList2"/>
    <dgm:cxn modelId="{DD43E554-E073-46A3-BF8A-31194D9AA38D}" srcId="{3E678952-494B-481F-B70A-11C1DE01101D}" destId="{38BEDA36-D44D-47BB-89AC-27E55C4935AA}" srcOrd="1" destOrd="0" parTransId="{2AA13CE4-C2C9-4A97-93F5-0A84466C90E8}" sibTransId="{E7499820-DE34-4856-8566-FAC5F880FDE6}"/>
    <dgm:cxn modelId="{E6BB1ED6-36C6-4446-A5A6-5D1AB64F6F82}" srcId="{3E678952-494B-481F-B70A-11C1DE01101D}" destId="{DCFA1F8F-631C-4689-A05E-C1D8A3B5050B}" srcOrd="0" destOrd="0" parTransId="{EFD9F77F-DBF6-4A9C-9CF9-6469E37F5CAB}" sibTransId="{607209C2-2C4B-4F08-8E53-F01B90551955}"/>
    <dgm:cxn modelId="{471A3BE0-4D60-4EAF-8905-EF26BD485FD1}" srcId="{41D1C042-C51A-45D4-B7B4-F08666959EAD}" destId="{3E678952-494B-481F-B70A-11C1DE01101D}" srcOrd="0" destOrd="0" parTransId="{C3A55FA9-E434-433C-A4E0-EBDAB2AB3133}" sibTransId="{C653D7C2-5277-4199-94D9-3341EE91C11E}"/>
    <dgm:cxn modelId="{A02F7784-BF4C-4AD3-B16F-540C2CFC53FC}" type="presParOf" srcId="{A31BED2B-1FDA-4A19-A4D3-934DF7255B4D}" destId="{9CDE2138-0948-40B5-BE47-4736D8DE60A0}" srcOrd="0" destOrd="0" presId="urn:microsoft.com/office/officeart/2005/8/layout/vList2"/>
    <dgm:cxn modelId="{E0E08CBF-0609-40B8-BFF7-A43D47BAB169}" type="presParOf" srcId="{A31BED2B-1FDA-4A19-A4D3-934DF7255B4D}" destId="{0DDFEDB4-D0EA-474F-B3C1-4DDD8FF78E68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41F802-7508-47B4-B2CB-905ABF6BF6E9}" type="doc">
      <dgm:prSet loTypeId="urn:microsoft.com/office/officeart/2011/layout/RadialPictureList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FAEF6E1-8517-4183-822A-D5CA6BCEA430}">
      <dgm:prSet phldrT="[Text]"/>
      <dgm:spPr/>
      <dgm:t>
        <a:bodyPr/>
        <a:lstStyle/>
        <a:p>
          <a:r>
            <a:rPr lang="en-US" dirty="0"/>
            <a:t>VGA</a:t>
          </a:r>
          <a:br>
            <a:rPr lang="en-US" dirty="0"/>
          </a:br>
          <a:r>
            <a:rPr lang="en-US" dirty="0"/>
            <a:t>Controller</a:t>
          </a:r>
          <a:endParaRPr lang="en-IN" dirty="0"/>
        </a:p>
      </dgm:t>
    </dgm:pt>
    <dgm:pt modelId="{92D184E7-D8C7-4925-9085-B74C68FE497D}" cxnId="{053C2EAC-C863-4D62-887B-2FC033FDE2A6}" type="parTrans">
      <dgm:prSet/>
      <dgm:spPr/>
      <dgm:t>
        <a:bodyPr/>
        <a:lstStyle/>
        <a:p>
          <a:endParaRPr lang="en-IN"/>
        </a:p>
      </dgm:t>
    </dgm:pt>
    <dgm:pt modelId="{E67770F4-8D67-4A4E-9C7C-C03C9950949C}" cxnId="{053C2EAC-C863-4D62-887B-2FC033FDE2A6}" type="sibTrans">
      <dgm:prSet/>
      <dgm:spPr/>
      <dgm:t>
        <a:bodyPr/>
        <a:lstStyle/>
        <a:p>
          <a:endParaRPr lang="en-IN"/>
        </a:p>
      </dgm:t>
    </dgm:pt>
    <dgm:pt modelId="{E21D20FC-70B4-4E13-9C99-7D372D0DA4CB}">
      <dgm:prSet phldrT="[Text]"/>
      <dgm:spPr/>
      <dgm:t>
        <a:bodyPr/>
        <a:lstStyle/>
        <a:p>
          <a:r>
            <a:rPr lang="en-US" dirty="0"/>
            <a:t>Resolution</a:t>
          </a:r>
          <a:br>
            <a:rPr lang="en-US" dirty="0"/>
          </a:br>
          <a:r>
            <a:rPr lang="en-US" dirty="0"/>
            <a:t>(1280x1024)</a:t>
          </a:r>
          <a:endParaRPr lang="en-IN" dirty="0"/>
        </a:p>
      </dgm:t>
    </dgm:pt>
    <dgm:pt modelId="{532D1CE4-0667-4147-9345-C650E151135D}" cxnId="{0EEF5D79-1B4C-450C-963C-D044AE1EAC65}" type="parTrans">
      <dgm:prSet/>
      <dgm:spPr/>
      <dgm:t>
        <a:bodyPr/>
        <a:lstStyle/>
        <a:p>
          <a:endParaRPr lang="en-IN"/>
        </a:p>
      </dgm:t>
    </dgm:pt>
    <dgm:pt modelId="{EA1FCBB0-5136-47B4-BE5B-24F74A012DB3}" cxnId="{0EEF5D79-1B4C-450C-963C-D044AE1EAC65}" type="sibTrans">
      <dgm:prSet/>
      <dgm:spPr/>
      <dgm:t>
        <a:bodyPr/>
        <a:lstStyle/>
        <a:p>
          <a:endParaRPr lang="en-IN"/>
        </a:p>
      </dgm:t>
    </dgm:pt>
    <dgm:pt modelId="{1DFCBD3C-9BF8-4E95-9AC3-AD9A13E8D559}">
      <dgm:prSet phldrT="[Text]"/>
      <dgm:spPr/>
      <dgm:t>
        <a:bodyPr/>
        <a:lstStyle/>
        <a:p>
          <a:r>
            <a:rPr lang="en-US" dirty="0" err="1"/>
            <a:t>H_Sync</a:t>
          </a:r>
          <a:r>
            <a:rPr lang="en-US" dirty="0"/>
            <a:t> &amp; </a:t>
          </a:r>
          <a:r>
            <a:rPr lang="en-US" dirty="0" err="1"/>
            <a:t>V_Sync</a:t>
          </a:r>
          <a:endParaRPr lang="en-IN" dirty="0"/>
        </a:p>
      </dgm:t>
    </dgm:pt>
    <dgm:pt modelId="{6FC9A369-3788-4EB9-B386-6C856CE91DBB}" cxnId="{56940232-6BAE-403F-AB96-12EA8649FE47}" type="parTrans">
      <dgm:prSet/>
      <dgm:spPr/>
      <dgm:t>
        <a:bodyPr/>
        <a:lstStyle/>
        <a:p>
          <a:endParaRPr lang="en-IN"/>
        </a:p>
      </dgm:t>
    </dgm:pt>
    <dgm:pt modelId="{3AF5E22A-4A37-4270-986F-E9977D7EFCF6}" cxnId="{56940232-6BAE-403F-AB96-12EA8649FE47}" type="sibTrans">
      <dgm:prSet/>
      <dgm:spPr/>
      <dgm:t>
        <a:bodyPr/>
        <a:lstStyle/>
        <a:p>
          <a:endParaRPr lang="en-IN"/>
        </a:p>
      </dgm:t>
    </dgm:pt>
    <dgm:pt modelId="{570DECD5-196D-4932-AF32-A109AD9971F8}">
      <dgm:prSet phldrT="[Text]"/>
      <dgm:spPr/>
      <dgm:t>
        <a:bodyPr/>
        <a:lstStyle/>
        <a:p>
          <a:r>
            <a:rPr lang="en-US" dirty="0" err="1"/>
            <a:t>Red,Blue,Green</a:t>
          </a:r>
          <a:br>
            <a:rPr lang="en-US" dirty="0"/>
          </a:br>
          <a:r>
            <a:rPr lang="en-US" dirty="0"/>
            <a:t>(RGB Signals)</a:t>
          </a:r>
          <a:endParaRPr lang="en-IN" dirty="0"/>
        </a:p>
      </dgm:t>
    </dgm:pt>
    <dgm:pt modelId="{0BBF907B-4955-4593-ACE1-B87560E271EE}" cxnId="{41CEB623-AC41-4233-9D8B-EDE9B85F6754}" type="parTrans">
      <dgm:prSet/>
      <dgm:spPr/>
      <dgm:t>
        <a:bodyPr/>
        <a:lstStyle/>
        <a:p>
          <a:endParaRPr lang="en-IN"/>
        </a:p>
      </dgm:t>
    </dgm:pt>
    <dgm:pt modelId="{E92E61C0-2308-4A31-9421-81AEB17B83F8}" cxnId="{41CEB623-AC41-4233-9D8B-EDE9B85F6754}" type="sibTrans">
      <dgm:prSet/>
      <dgm:spPr/>
      <dgm:t>
        <a:bodyPr/>
        <a:lstStyle/>
        <a:p>
          <a:endParaRPr lang="en-IN"/>
        </a:p>
      </dgm:t>
    </dgm:pt>
    <dgm:pt modelId="{FE5397AB-A878-4AA8-A44E-0C852D9BE22E}" type="pres">
      <dgm:prSet presAssocID="{3841F802-7508-47B4-B2CB-905ABF6BF6E9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6102CFF1-9F57-48BB-8DB1-BEF866881CFF}" type="pres">
      <dgm:prSet presAssocID="{6FAEF6E1-8517-4183-822A-D5CA6BCEA430}" presName="Parent" presStyleLbl="node1" presStyleIdx="0" presStyleCnt="2">
        <dgm:presLayoutVars>
          <dgm:chMax val="4"/>
          <dgm:chPref val="3"/>
        </dgm:presLayoutVars>
      </dgm:prSet>
      <dgm:spPr/>
    </dgm:pt>
    <dgm:pt modelId="{85F93C60-A133-4BBA-9494-3F741EEB4E72}" type="pres">
      <dgm:prSet presAssocID="{E21D20FC-70B4-4E13-9C99-7D372D0DA4CB}" presName="Accent" presStyleLbl="node1" presStyleIdx="1" presStyleCnt="2"/>
      <dgm:spPr/>
    </dgm:pt>
    <dgm:pt modelId="{93DEDCBB-1A22-4D58-B901-D8D3FAD52D51}" type="pres">
      <dgm:prSet presAssocID="{E21D20FC-70B4-4E13-9C99-7D372D0DA4CB}" presName="Image1" presStyleLbl="fgImgPlace1" presStyleIdx="0" presStyleCnt="3"/>
      <dgm:spPr/>
    </dgm:pt>
    <dgm:pt modelId="{46FD7590-740D-44B9-9EA0-198B40BA5CAD}" type="pres">
      <dgm:prSet presAssocID="{E21D20FC-70B4-4E13-9C99-7D372D0DA4CB}" presName="Child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529C0639-44F7-43CF-BD0C-CBFC5C70F3FB}" type="pres">
      <dgm:prSet presAssocID="{1DFCBD3C-9BF8-4E95-9AC3-AD9A13E8D559}" presName="Image2" presStyleCnt="0"/>
      <dgm:spPr/>
    </dgm:pt>
    <dgm:pt modelId="{CFC37794-AA07-407E-9DC5-471E00B7A6D8}" type="pres">
      <dgm:prSet presAssocID="{1DFCBD3C-9BF8-4E95-9AC3-AD9A13E8D559}" presName="Image" presStyleLbl="fgImgPlace1" presStyleIdx="1" presStyleCnt="3"/>
      <dgm:spPr/>
    </dgm:pt>
    <dgm:pt modelId="{E3F3F517-CA96-4E6E-ACF7-2A5C3317C975}" type="pres">
      <dgm:prSet presAssocID="{1DFCBD3C-9BF8-4E95-9AC3-AD9A13E8D559}" presName="Child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F3830DB6-51F2-40FF-82AE-B7E4E16109F4}" type="pres">
      <dgm:prSet presAssocID="{570DECD5-196D-4932-AF32-A109AD9971F8}" presName="Image3" presStyleCnt="0"/>
      <dgm:spPr/>
    </dgm:pt>
    <dgm:pt modelId="{59EBAA41-CF36-400F-903F-DE2D89D1097C}" type="pres">
      <dgm:prSet presAssocID="{570DECD5-196D-4932-AF32-A109AD9971F8}" presName="Image" presStyleLbl="fgImgPlace1" presStyleIdx="2" presStyleCnt="3"/>
      <dgm:spPr/>
    </dgm:pt>
    <dgm:pt modelId="{4521F46C-4A22-4F39-8A5E-D77375B1CFD3}" type="pres">
      <dgm:prSet presAssocID="{570DECD5-196D-4932-AF32-A109AD9971F8}" presName="Child3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852AC0E-E8DD-4CED-8341-9DD9CEE9139B}" type="presOf" srcId="{E21D20FC-70B4-4E13-9C99-7D372D0DA4CB}" destId="{46FD7590-740D-44B9-9EA0-198B40BA5CAD}" srcOrd="0" destOrd="0" presId="urn:microsoft.com/office/officeart/2011/layout/RadialPictureList"/>
    <dgm:cxn modelId="{41CEB623-AC41-4233-9D8B-EDE9B85F6754}" srcId="{6FAEF6E1-8517-4183-822A-D5CA6BCEA430}" destId="{570DECD5-196D-4932-AF32-A109AD9971F8}" srcOrd="2" destOrd="0" parTransId="{0BBF907B-4955-4593-ACE1-B87560E271EE}" sibTransId="{E92E61C0-2308-4A31-9421-81AEB17B83F8}"/>
    <dgm:cxn modelId="{56940232-6BAE-403F-AB96-12EA8649FE47}" srcId="{6FAEF6E1-8517-4183-822A-D5CA6BCEA430}" destId="{1DFCBD3C-9BF8-4E95-9AC3-AD9A13E8D559}" srcOrd="1" destOrd="0" parTransId="{6FC9A369-3788-4EB9-B386-6C856CE91DBB}" sibTransId="{3AF5E22A-4A37-4270-986F-E9977D7EFCF6}"/>
    <dgm:cxn modelId="{5E42B15E-AB11-4BD7-9C88-2130EAD4613B}" type="presOf" srcId="{1DFCBD3C-9BF8-4E95-9AC3-AD9A13E8D559}" destId="{E3F3F517-CA96-4E6E-ACF7-2A5C3317C975}" srcOrd="0" destOrd="0" presId="urn:microsoft.com/office/officeart/2011/layout/RadialPictureList"/>
    <dgm:cxn modelId="{47F3BF48-498F-4E09-895D-9844FA4BC10D}" type="presOf" srcId="{570DECD5-196D-4932-AF32-A109AD9971F8}" destId="{4521F46C-4A22-4F39-8A5E-D77375B1CFD3}" srcOrd="0" destOrd="0" presId="urn:microsoft.com/office/officeart/2011/layout/RadialPictureList"/>
    <dgm:cxn modelId="{EBAC0754-CC28-43B2-9287-CB5F6D6EE03A}" type="presOf" srcId="{3841F802-7508-47B4-B2CB-905ABF6BF6E9}" destId="{FE5397AB-A878-4AA8-A44E-0C852D9BE22E}" srcOrd="0" destOrd="0" presId="urn:microsoft.com/office/officeart/2011/layout/RadialPictureList"/>
    <dgm:cxn modelId="{0EEF5D79-1B4C-450C-963C-D044AE1EAC65}" srcId="{6FAEF6E1-8517-4183-822A-D5CA6BCEA430}" destId="{E21D20FC-70B4-4E13-9C99-7D372D0DA4CB}" srcOrd="0" destOrd="0" parTransId="{532D1CE4-0667-4147-9345-C650E151135D}" sibTransId="{EA1FCBB0-5136-47B4-BE5B-24F74A012DB3}"/>
    <dgm:cxn modelId="{053C2EAC-C863-4D62-887B-2FC033FDE2A6}" srcId="{3841F802-7508-47B4-B2CB-905ABF6BF6E9}" destId="{6FAEF6E1-8517-4183-822A-D5CA6BCEA430}" srcOrd="0" destOrd="0" parTransId="{92D184E7-D8C7-4925-9085-B74C68FE497D}" sibTransId="{E67770F4-8D67-4A4E-9C7C-C03C9950949C}"/>
    <dgm:cxn modelId="{4BDE3EFB-1EED-4473-B5B8-60186FB587B6}" type="presOf" srcId="{6FAEF6E1-8517-4183-822A-D5CA6BCEA430}" destId="{6102CFF1-9F57-48BB-8DB1-BEF866881CFF}" srcOrd="0" destOrd="0" presId="urn:microsoft.com/office/officeart/2011/layout/RadialPictureList"/>
    <dgm:cxn modelId="{72415866-45B8-4D82-B052-4F430683D642}" type="presParOf" srcId="{FE5397AB-A878-4AA8-A44E-0C852D9BE22E}" destId="{6102CFF1-9F57-48BB-8DB1-BEF866881CFF}" srcOrd="0" destOrd="0" presId="urn:microsoft.com/office/officeart/2011/layout/RadialPictureList"/>
    <dgm:cxn modelId="{C002F8E5-C83A-4D72-811E-1F6F7A65AB51}" type="presParOf" srcId="{FE5397AB-A878-4AA8-A44E-0C852D9BE22E}" destId="{85F93C60-A133-4BBA-9494-3F741EEB4E72}" srcOrd="1" destOrd="0" presId="urn:microsoft.com/office/officeart/2011/layout/RadialPictureList"/>
    <dgm:cxn modelId="{B63A7EA0-1C57-473C-B609-1C9428B8D57D}" type="presParOf" srcId="{FE5397AB-A878-4AA8-A44E-0C852D9BE22E}" destId="{93DEDCBB-1A22-4D58-B901-D8D3FAD52D51}" srcOrd="2" destOrd="0" presId="urn:microsoft.com/office/officeart/2011/layout/RadialPictureList"/>
    <dgm:cxn modelId="{DB70170D-0157-4BFB-979A-1F8C5DD9AB32}" type="presParOf" srcId="{FE5397AB-A878-4AA8-A44E-0C852D9BE22E}" destId="{46FD7590-740D-44B9-9EA0-198B40BA5CAD}" srcOrd="3" destOrd="0" presId="urn:microsoft.com/office/officeart/2011/layout/RadialPictureList"/>
    <dgm:cxn modelId="{C6C49DE8-7EBB-4008-B026-4EFDA5F1B9DA}" type="presParOf" srcId="{FE5397AB-A878-4AA8-A44E-0C852D9BE22E}" destId="{529C0639-44F7-43CF-BD0C-CBFC5C70F3FB}" srcOrd="4" destOrd="0" presId="urn:microsoft.com/office/officeart/2011/layout/RadialPictureList"/>
    <dgm:cxn modelId="{BD48553B-515F-40FF-A2EF-BDBCAEC09686}" type="presParOf" srcId="{529C0639-44F7-43CF-BD0C-CBFC5C70F3FB}" destId="{CFC37794-AA07-407E-9DC5-471E00B7A6D8}" srcOrd="0" destOrd="0" presId="urn:microsoft.com/office/officeart/2011/layout/RadialPictureList"/>
    <dgm:cxn modelId="{4CC6FD5E-56C9-4E06-B68E-1F4D15CFEB90}" type="presParOf" srcId="{FE5397AB-A878-4AA8-A44E-0C852D9BE22E}" destId="{E3F3F517-CA96-4E6E-ACF7-2A5C3317C975}" srcOrd="5" destOrd="0" presId="urn:microsoft.com/office/officeart/2011/layout/RadialPictureList"/>
    <dgm:cxn modelId="{B220D3A9-C31B-4823-919B-59B903F84C9F}" type="presParOf" srcId="{FE5397AB-A878-4AA8-A44E-0C852D9BE22E}" destId="{F3830DB6-51F2-40FF-82AE-B7E4E16109F4}" srcOrd="6" destOrd="0" presId="urn:microsoft.com/office/officeart/2011/layout/RadialPictureList"/>
    <dgm:cxn modelId="{DCC2809B-AC93-44F2-BBDA-6841D6DC044B}" type="presParOf" srcId="{F3830DB6-51F2-40FF-82AE-B7E4E16109F4}" destId="{59EBAA41-CF36-400F-903F-DE2D89D1097C}" srcOrd="0" destOrd="0" presId="urn:microsoft.com/office/officeart/2011/layout/RadialPictureList"/>
    <dgm:cxn modelId="{45A63ECC-1CDA-49E8-BE55-A069075AA3A1}" type="presParOf" srcId="{FE5397AB-A878-4AA8-A44E-0C852D9BE22E}" destId="{4521F46C-4A22-4F39-8A5E-D77375B1CFD3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3980329" cy="3785652"/>
        <a:chOff x="0" y="0"/>
        <a:chExt cx="3980329" cy="3785652"/>
      </a:xfrm>
    </dsp:grpSpPr>
    <dsp:sp modelId="{9CDE2138-0948-40B5-BE47-4736D8DE60A0}">
      <dsp:nvSpPr>
        <dsp:cNvPr id="3" name="Rounded Rectangle 2"/>
        <dsp:cNvSpPr/>
      </dsp:nvSpPr>
      <dsp:spPr bwMode="white">
        <a:xfrm>
          <a:off x="0" y="211029"/>
          <a:ext cx="3980329" cy="130048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94310" tIns="194310" rIns="194310" bIns="194310" anchor="ctr"/>
        <a:lstStyle>
          <a:lvl1pPr algn="l">
            <a:defRPr sz="5100"/>
          </a:lvl1pPr>
          <a:lvl2pPr marL="285750" indent="-285750" algn="l">
            <a:defRPr sz="3900"/>
          </a:lvl2pPr>
          <a:lvl3pPr marL="571500" indent="-285750" algn="l">
            <a:defRPr sz="3900"/>
          </a:lvl3pPr>
          <a:lvl4pPr marL="857250" indent="-285750" algn="l">
            <a:defRPr sz="3900"/>
          </a:lvl4pPr>
          <a:lvl5pPr marL="1143000" indent="-285750" algn="l">
            <a:defRPr sz="3900"/>
          </a:lvl5pPr>
          <a:lvl6pPr marL="1428750" indent="-285750" algn="l">
            <a:defRPr sz="3900"/>
          </a:lvl6pPr>
          <a:lvl7pPr marL="1714500" indent="-285750" algn="l">
            <a:defRPr sz="3900"/>
          </a:lvl7pPr>
          <a:lvl8pPr marL="2000250" indent="-285750" algn="l">
            <a:defRPr sz="3900"/>
          </a:lvl8pPr>
          <a:lvl9pPr marL="2286000" indent="-285750" algn="l">
            <a:defRPr sz="3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To control:-</a:t>
          </a:r>
          <a:endParaRPr lang="en-IN"/>
        </a:p>
      </dsp:txBody>
      <dsp:txXfrm>
        <a:off x="0" y="211029"/>
        <a:ext cx="3980329" cy="1300480"/>
      </dsp:txXfrm>
    </dsp:sp>
    <dsp:sp modelId="{0DDFEDB4-D0EA-474F-B3C1-4DDD8FF78E68}">
      <dsp:nvSpPr>
        <dsp:cNvPr id="4" name="Rectangles 3"/>
        <dsp:cNvSpPr/>
      </dsp:nvSpPr>
      <dsp:spPr bwMode="white">
        <a:xfrm>
          <a:off x="0" y="1511509"/>
          <a:ext cx="3980329" cy="2063115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26375" tIns="64770" rIns="362712" bIns="64770" anchor="t"/>
        <a:lstStyle>
          <a:lvl1pPr algn="l">
            <a:defRPr sz="5100"/>
          </a:lvl1pPr>
          <a:lvl2pPr marL="285750" indent="-285750" algn="l">
            <a:defRPr sz="3900"/>
          </a:lvl2pPr>
          <a:lvl3pPr marL="571500" indent="-285750" algn="l">
            <a:defRPr sz="3900"/>
          </a:lvl3pPr>
          <a:lvl4pPr marL="857250" indent="-285750" algn="l">
            <a:defRPr sz="3900"/>
          </a:lvl4pPr>
          <a:lvl5pPr marL="1143000" indent="-285750" algn="l">
            <a:defRPr sz="3900"/>
          </a:lvl5pPr>
          <a:lvl6pPr marL="1428750" indent="-285750" algn="l">
            <a:defRPr sz="3900"/>
          </a:lvl6pPr>
          <a:lvl7pPr marL="1714500" indent="-285750" algn="l">
            <a:defRPr sz="3900"/>
          </a:lvl7pPr>
          <a:lvl8pPr marL="2000250" indent="-285750" algn="l">
            <a:defRPr sz="3900"/>
          </a:lvl8pPr>
          <a:lvl9pPr marL="2286000" indent="-285750" algn="l">
            <a:defRPr sz="39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>
              <a:solidFill>
                <a:schemeClr val="tx1"/>
              </a:solidFill>
            </a:rPr>
            <a:t>Speed of motor</a:t>
          </a:r>
          <a:endParaRPr lang="en-IN">
            <a:solidFill>
              <a:schemeClr val="tx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>
              <a:solidFill>
                <a:schemeClr val="tx1"/>
              </a:solidFill>
            </a:rPr>
            <a:t>Direction of motor</a:t>
          </a:r>
          <a:endParaRPr lang="en-IN">
            <a:solidFill>
              <a:schemeClr val="tx1"/>
            </a:solidFill>
          </a:endParaRPr>
        </a:p>
      </dsp:txBody>
      <dsp:txXfrm>
        <a:off x="0" y="1511509"/>
        <a:ext cx="3980329" cy="20631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9464511" cy="6656711"/>
        <a:chOff x="0" y="0"/>
        <a:chExt cx="9464511" cy="6656711"/>
      </a:xfrm>
    </dsp:grpSpPr>
    <dsp:sp modelId="{6102CFF1-9F57-48BB-8DB1-BEF866881CFF}">
      <dsp:nvSpPr>
        <dsp:cNvPr id="3" name="Oval 2"/>
        <dsp:cNvSpPr/>
      </dsp:nvSpPr>
      <dsp:spPr bwMode="white">
        <a:xfrm>
          <a:off x="1633575" y="1862010"/>
          <a:ext cx="3167772" cy="3167929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52070" tIns="52070" rIns="52070" bIns="52070" anchor="ctr"/>
        <a:lstStyle>
          <a:lvl1pPr algn="ctr">
            <a:defRPr sz="4100"/>
          </a:lvl1pPr>
          <a:lvl2pPr marL="285750" indent="-285750" algn="ctr">
            <a:defRPr sz="3100"/>
          </a:lvl2pPr>
          <a:lvl3pPr marL="571500" indent="-285750" algn="ctr">
            <a:defRPr sz="3100"/>
          </a:lvl3pPr>
          <a:lvl4pPr marL="857250" indent="-285750" algn="ctr">
            <a:defRPr sz="3100"/>
          </a:lvl4pPr>
          <a:lvl5pPr marL="1143000" indent="-285750" algn="ctr">
            <a:defRPr sz="3100"/>
          </a:lvl5pPr>
          <a:lvl6pPr marL="1428750" indent="-285750" algn="ctr">
            <a:defRPr sz="3100"/>
          </a:lvl6pPr>
          <a:lvl7pPr marL="1714500" indent="-285750" algn="ctr">
            <a:defRPr sz="3100"/>
          </a:lvl7pPr>
          <a:lvl8pPr marL="2000250" indent="-285750" algn="ctr">
            <a:defRPr sz="3100"/>
          </a:lvl8pPr>
          <a:lvl9pPr marL="2286000" indent="-285750" algn="ctr">
            <a:defRPr sz="3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/>
            <a:t>VGA</a:t>
          </a:r>
          <a:br>
            <a:rPr lang="en-US" dirty="0"/>
          </a:br>
          <a:r>
            <a:rPr lang="en-US" dirty="0"/>
            <a:t>Controller</a:t>
          </a:r>
          <a:endParaRPr lang="en-IN" dirty="0"/>
        </a:p>
      </dsp:txBody>
      <dsp:txXfrm>
        <a:off x="1633575" y="1862010"/>
        <a:ext cx="3167772" cy="3167929"/>
      </dsp:txXfrm>
    </dsp:sp>
    <dsp:sp modelId="{85F93C60-A133-4BBA-9494-3F741EEB4E72}">
      <dsp:nvSpPr>
        <dsp:cNvPr id="4" name="Block Arc 3"/>
        <dsp:cNvSpPr/>
      </dsp:nvSpPr>
      <dsp:spPr bwMode="white">
        <a:xfrm>
          <a:off x="0" y="100645"/>
          <a:ext cx="6385706" cy="6656711"/>
        </a:xfrm>
        <a:prstGeom prst="blockArc">
          <a:avLst>
            <a:gd name="adj1" fmla="val 17527788"/>
            <a:gd name="adj2" fmla="val 4119114"/>
            <a:gd name="adj3" fmla="val 575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0" y="100645"/>
        <a:ext cx="6385706" cy="6656711"/>
      </dsp:txXfrm>
    </dsp:sp>
    <dsp:sp modelId="{93DEDCBB-1A22-4D58-B901-D8D3FAD52D51}">
      <dsp:nvSpPr>
        <dsp:cNvPr id="5" name="Oval 4"/>
        <dsp:cNvSpPr/>
      </dsp:nvSpPr>
      <dsp:spPr bwMode="white">
        <a:xfrm>
          <a:off x="4701969" y="661805"/>
          <a:ext cx="1696987" cy="1697461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>
            <a:tint val="50000"/>
          </a:schemeClr>
        </a:fillRef>
        <a:effectRef idx="0">
          <a:scrgbClr r="0" g="0" b="0"/>
        </a:effectRef>
        <a:fontRef idx="minor"/>
      </dsp:style>
      <dsp:txXfrm>
        <a:off x="4701969" y="661805"/>
        <a:ext cx="1696987" cy="1697461"/>
      </dsp:txXfrm>
    </dsp:sp>
    <dsp:sp modelId="{46FD7590-740D-44B9-9EA0-198B40BA5CAD}">
      <dsp:nvSpPr>
        <dsp:cNvPr id="6" name="Rectangles 5"/>
        <dsp:cNvSpPr/>
      </dsp:nvSpPr>
      <dsp:spPr bwMode="white">
        <a:xfrm>
          <a:off x="6527673" y="689098"/>
          <a:ext cx="2271483" cy="1642876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34290" tIns="34290" rIns="34290" bIns="34290" anchor="ctr"/>
        <a:lstStyle>
          <a:lvl1pPr algn="l">
            <a:defRPr sz="27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10000"/>
            </a:spcAft>
          </a:pPr>
          <a:r>
            <a:rPr lang="en-US" dirty="0">
              <a:solidFill>
                <a:schemeClr val="tx1"/>
              </a:solidFill>
            </a:rPr>
            <a:t>Resolution</a:t>
          </a:r>
          <a:br>
            <a:rPr lang="en-US" dirty="0">
              <a:solidFill>
                <a:schemeClr val="tx1"/>
              </a:solidFill>
            </a:rPr>
          </a:br>
          <a:r>
            <a:rPr lang="en-US" dirty="0">
              <a:solidFill>
                <a:schemeClr val="tx1"/>
              </a:solidFill>
            </a:rPr>
            <a:t>(1280x1024)</a:t>
          </a:r>
          <a:endParaRPr lang="en-IN" dirty="0">
            <a:solidFill>
              <a:schemeClr val="tx1"/>
            </a:solidFill>
          </a:endParaRPr>
        </a:p>
      </dsp:txBody>
      <dsp:txXfrm>
        <a:off x="6527673" y="689098"/>
        <a:ext cx="2271483" cy="1642876"/>
      </dsp:txXfrm>
    </dsp:sp>
    <dsp:sp modelId="{CFC37794-AA07-407E-9DC5-471E00B7A6D8}">
      <dsp:nvSpPr>
        <dsp:cNvPr id="7" name="Oval 6"/>
        <dsp:cNvSpPr/>
      </dsp:nvSpPr>
      <dsp:spPr bwMode="white">
        <a:xfrm>
          <a:off x="5357860" y="2592917"/>
          <a:ext cx="1696987" cy="1697461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>
            <a:tint val="50000"/>
          </a:schemeClr>
        </a:fillRef>
        <a:effectRef idx="0">
          <a:scrgbClr r="0" g="0" b="0"/>
        </a:effectRef>
        <a:fontRef idx="minor"/>
      </dsp:style>
      <dsp:txXfrm>
        <a:off x="5357860" y="2592917"/>
        <a:ext cx="1696987" cy="1697461"/>
      </dsp:txXfrm>
    </dsp:sp>
    <dsp:sp modelId="{E3F3F517-CA96-4E6E-ACF7-2A5C3317C975}">
      <dsp:nvSpPr>
        <dsp:cNvPr id="8" name="Rectangles 7"/>
        <dsp:cNvSpPr/>
      </dsp:nvSpPr>
      <dsp:spPr bwMode="white">
        <a:xfrm>
          <a:off x="7193028" y="2616881"/>
          <a:ext cx="2271483" cy="1642876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34290" tIns="34290" rIns="34290" bIns="34290" anchor="ctr"/>
        <a:lstStyle>
          <a:lvl1pPr algn="l">
            <a:defRPr sz="27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10000"/>
            </a:spcAft>
          </a:pPr>
          <a:r>
            <a:rPr lang="en-US" dirty="0" err="1">
              <a:solidFill>
                <a:schemeClr val="tx1"/>
              </a:solidFill>
            </a:rPr>
            <a:t>H_Sync</a:t>
          </a:r>
          <a:r>
            <a:rPr lang="en-US" dirty="0">
              <a:solidFill>
                <a:schemeClr val="tx1"/>
              </a:solidFill>
            </a:rPr>
            <a:t> &amp; </a:t>
          </a:r>
          <a:r>
            <a:rPr lang="en-US" dirty="0" err="1">
              <a:solidFill>
                <a:schemeClr val="tx1"/>
              </a:solidFill>
            </a:rPr>
            <a:t>V_Sync</a:t>
          </a:r>
          <a:endParaRPr lang="en-IN" dirty="0">
            <a:solidFill>
              <a:schemeClr val="tx1"/>
            </a:solidFill>
          </a:endParaRPr>
        </a:p>
      </dsp:txBody>
      <dsp:txXfrm>
        <a:off x="7193028" y="2616881"/>
        <a:ext cx="2271483" cy="1642876"/>
      </dsp:txXfrm>
    </dsp:sp>
    <dsp:sp modelId="{59EBAA41-CF36-400F-903F-DE2D89D1097C}">
      <dsp:nvSpPr>
        <dsp:cNvPr id="9" name="Oval 8"/>
        <dsp:cNvSpPr/>
      </dsp:nvSpPr>
      <dsp:spPr bwMode="white">
        <a:xfrm>
          <a:off x="4701969" y="4551321"/>
          <a:ext cx="1696987" cy="1697461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>
            <a:tint val="50000"/>
          </a:schemeClr>
        </a:fillRef>
        <a:effectRef idx="0">
          <a:scrgbClr r="0" g="0" b="0"/>
        </a:effectRef>
        <a:fontRef idx="minor"/>
      </dsp:style>
      <dsp:txXfrm>
        <a:off x="4701969" y="4551321"/>
        <a:ext cx="1696987" cy="1697461"/>
      </dsp:txXfrm>
    </dsp:sp>
    <dsp:sp modelId="{4521F46C-4A22-4F39-8A5E-D77375B1CFD3}">
      <dsp:nvSpPr>
        <dsp:cNvPr id="10" name="Rectangles 9"/>
        <dsp:cNvSpPr/>
      </dsp:nvSpPr>
      <dsp:spPr bwMode="white">
        <a:xfrm>
          <a:off x="6527673" y="4585936"/>
          <a:ext cx="2271483" cy="1642876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34290" tIns="34290" rIns="34290" bIns="34290" anchor="ctr"/>
        <a:lstStyle>
          <a:lvl1pPr algn="l">
            <a:defRPr sz="27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10000"/>
            </a:spcAft>
          </a:pPr>
          <a:r>
            <a:rPr lang="en-US" dirty="0" err="1">
              <a:solidFill>
                <a:schemeClr val="tx1"/>
              </a:solidFill>
            </a:rPr>
            <a:t>Red,Blue,Green</a:t>
          </a:r>
          <a:br>
            <a:rPr lang="en-US" dirty="0">
              <a:solidFill>
                <a:schemeClr val="tx1"/>
              </a:solidFill>
            </a:rPr>
          </a:br>
          <a:r>
            <a:rPr lang="en-US" dirty="0">
              <a:solidFill>
                <a:schemeClr val="tx1"/>
              </a:solidFill>
            </a:rPr>
            <a:t>(RGB Signals)</a:t>
          </a:r>
          <a:endParaRPr lang="en-IN" dirty="0">
            <a:solidFill>
              <a:schemeClr val="tx1"/>
            </a:solidFill>
          </a:endParaRPr>
        </a:p>
      </dsp:txBody>
      <dsp:txXfrm>
        <a:off x="6527673" y="4585936"/>
        <a:ext cx="2271483" cy="16428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type="blockArc" r:blip="" rot="180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type="blockArc" r:blip="" rot="180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type="blockArc" r:blip="" rot="180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type="blockArc" r:blip="" rot="180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lnSpAfParP" val="10"/>
              <dgm:param type="parTxLTRAlign" val="l"/>
              <dgm:param type="parTxRTLAlign" val="l"/>
              <dgm:param type="shpTxLTRAlignCh" val="l"/>
              <dgm:param type="shpTxRTLAlignCh" val="l"/>
            </dgm:alg>
          </dgm:if>
          <dgm:else name="Name33">
            <dgm:alg type="tx">
              <dgm:param type="lnSpAfParP" val="10"/>
              <dgm:param type="parTxLTRAlign" val="r"/>
              <dgm:param type="parTxRTLAlign" val="r"/>
              <dgm:param type="shpTxLTRAlignCh" val="r"/>
              <dgm:param type="shpTxRTLAlignCh" val="r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lnSpAfParP" val="10"/>
              <dgm:param type="parTxLTRAlign" val="l"/>
              <dgm:param type="parTxRTLAlign" val="l"/>
              <dgm:param type="shpTxLTRAlignCh" val="l"/>
              <dgm:param type="shpTxRTLAlignCh" val="l"/>
            </dgm:alg>
          </dgm:if>
          <dgm:else name="Name38">
            <dgm:alg type="tx">
              <dgm:param type="lnSpAfParP" val="10"/>
              <dgm:param type="parTxLTRAlign" val="r"/>
              <dgm:param type="parTxRTLAlign" val="r"/>
              <dgm:param type="shpTxLTRAlignCh" val="r"/>
              <dgm:param type="shpTxRTLAlignCh" val="r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lnSpAfParP" val="10"/>
              <dgm:param type="parTxLTRAlign" val="l"/>
              <dgm:param type="parTxRTLAlign" val="l"/>
              <dgm:param type="shpTxLTRAlignCh" val="l"/>
              <dgm:param type="shpTxRTLAlignCh" val="l"/>
            </dgm:alg>
          </dgm:if>
          <dgm:else name="Name43">
            <dgm:alg type="tx">
              <dgm:param type="lnSpAfParP" val="10"/>
              <dgm:param type="parTxLTRAlign" val="r"/>
              <dgm:param type="parTxRTLAlign" val="r"/>
              <dgm:param type="shpTxLTRAlignCh" val="r"/>
              <dgm:param type="shpTxRTLAlignCh" val="r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lnSpAfParP" val="10"/>
              <dgm:param type="parTxLTRAlign" val="l"/>
              <dgm:param type="parTxRTLAlign" val="l"/>
              <dgm:param type="shpTxLTRAlignCh" val="l"/>
              <dgm:param type="shpTxRTLAlignCh" val="l"/>
            </dgm:alg>
          </dgm:if>
          <dgm:else name="Name48">
            <dgm:alg type="tx">
              <dgm:param type="lnSpAfParP" val="10"/>
              <dgm:param type="parTxLTRAlign" val="r"/>
              <dgm:param type="parTxRTLAlign" val="r"/>
              <dgm:param type="shpTxLTRAlignCh" val="r"/>
              <dgm:param type="shpTxRTLAlignCh" val="r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5T17:51:25"/>
    </inkml:context>
    <inkml:brush xml:id="br0">
      <inkml:brushProperty name="width" value="0.35" units="cm"/>
      <inkml:brushProperty name="height" value="0.35" units="cm"/>
      <inkml:brushProperty name="color" value="#000000"/>
    </inkml:brush>
  </inkml:definitions>
  <inkml:trace contextRef="#ctx0" brushRef="#br0">2008 2009,'-1994'-1994,"1981"1980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9:45:3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1358 1 24575,'1'35'0,"2"0"0,2 1 0,2-2 0,0 1 0,3-1 0,0 0 0,17 33 0,120 219 0,-15-78 0,72 133 0,-70-124 0,-20-47 0,-112-167 0,38 54 0,92 125 0,-97-140 0,1-1 0,47 40 0,-63-63 0,-1 1 0,-1 0 0,-1 1 0,-1 1 0,-1 0 0,0 2 0,16 34 0,-30-55 0,0 0 0,0 0 0,0 0 0,0 0 0,-1 0 0,1 0 0,-1 0 0,1 0 0,-1 0 0,0 0 0,0 0 0,0 0 0,0 0 0,0 0 0,0 0 0,0 0 0,-1 1 0,-1 2 0,1-4 0,0 1 0,0 0 0,0-1 0,0 0 0,-1 1 0,1-1 0,-1 0 0,1 1 0,-1-1 0,1 0 0,-1 0 0,0 0 0,1 0 0,-1-1 0,0 1 0,-3 0 0,-9 2 0,1-1 0,-1 0 0,0-1 0,-25-2 0,8 1 0,-93 14 0,69-6 0,26-4 0,-212 23 0,145-15 0,-147 39 0,203-42 0,-239 71 0,135-36 0,-123 22 0,-327 87 0,456-112 283,107-29-558,-1-2 0,-1-1 1,1-1-1,-1-2 1,-45 3-1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9:45:4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1 174 24575,'17'402'0,"-6"105"0,-11-397 0,2-66 0,-2-42 0,1 1 0,-1 0 0,1-1 0,-1 1 0,1 0 0,0-1 0,0 1 0,0-1 0,0 1 0,0-1 0,1 0 0,-1 0 0,3 3 0,-4-5 0,1-1 0,0 1 0,-1-1 0,1 1 0,-1-1 0,1 1 0,-1-1 0,1 0 0,-1 1 0,0-1 0,1 0 0,-1 1 0,0-1 0,1 0 0,-1 1 0,0-1 0,0 0 0,0 0 0,0 1 0,0-1 0,0 0 0,0 0 0,0-1 0,3-23 0,0-346 0,-5 190 0,0 44 0,5-151 0,-1 269 0,1 0 0,0 0 0,2 1 0,12-33 0,-13 41 0,0 1 0,0-1 0,1 1 0,0 1 0,1-1 0,0 1 0,0 0 0,1 0 0,0 1 0,15-13 0,-17 17 0,-1 0 0,1 1 0,0-1 0,0 1 0,1 0 0,-1 0 0,0 0 0,1 1 0,-1 0 0,1 0 0,0 1 0,-1-1 0,1 1 0,-1 0 0,1 1 0,0-1 0,-1 1 0,1 0 0,-1 1 0,1-1 0,-1 1 0,0 0 0,0 0 0,6 4 0,10 7 0,0 0 0,0 2 0,-1 1 0,21 21 0,1 0 0,5-2 0,20 18 0,-9-2 0,-36-34 0,0 2 0,28 32 0,-41-37 0,0 0 0,-1 0 0,-1 1 0,7 18 0,2 3 0,-5-16 0,1-1 0,1 0 0,0-1 0,30 30 0,-26-30 0,-2 0 0,0 1 0,0 1 0,11 21 0,-13-18 0,2-1 0,0 0 0,2-1 0,0 0 0,35 30 0,-51-50 0,-1-1 0,1 1 0,-1 0 0,1-1 0,-1 1 0,1-1 0,-1 1 0,1-1 0,0 0 0,-1 1 0,1-1 0,0 1 0,-1-1 0,1 0 0,0 0 0,-1 1 0,1-1 0,0 0 0,-1 0 0,1 0 0,0 0 0,1 0 0,1-12 0,-13-23 0,-31-42 0,26 47 0,-1 0 0,-36-49 0,38 59 0,2 0 0,0-2 0,1 1 0,1-1 0,-11-34 0,21 54 0,-1-1 0,0 1 0,1 0 0,-1-1 0,0 1 0,0 0 0,-1 0 0,1 0 0,0 0 0,-1 0 0,0 0 0,1 0 0,-1 1 0,0-1 0,0 0 0,0 1 0,0-1 0,0 1 0,0 0 0,0 0 0,0 0 0,0 0 0,-4-1 0,2 2 0,1 0 0,-1 0 0,0 1 0,1-1 0,-1 1 0,0 0 0,1 0 0,-1 0 0,1 1 0,-1-1 0,1 1 0,0 0 0,-1 0 0,-3 3 0,-10 8 0,1 1 0,0 0 0,1 1 0,1 1 0,-23 31 0,34-42 0,-5 4 0,-1 0 0,0-1 0,-1 0 0,-20 14 0,-13 11 0,34-26 0,0 1 0,0-2 0,-1 1 0,0-2 0,0 1 0,0-1 0,-1-1 0,1 0 0,-1 0 0,0-1 0,0 0 0,-1-1 0,1 0 0,0-1 0,-1-1 0,-13 0 0,13 1 43,1 0 0,-1 1-1,1 0 1,-1 1 0,1 0-1,0 1 1,-11 5 0,1 1-612,1 0 0,-30 21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20:11:4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24575,'46'0'0,"76"10"0,-103-7 0,1 1 0,-1 1 0,1 1 0,-2 1 0,1 1 0,23 13 0,7 3 0,0-2 0,2-2 0,63 15 0,-91-28 0,86 19 0,-30-8 0,-43-9 0,139 37 0,178 72 0,-324-109 0,0 0 0,1-2 0,0-1 0,54 4 0,35 7 0,142 19 0,-8-1 0,-78-8 0,0-7 0,261-4 0,1477-17 0,-647-1 0,-819-14 0,16-1 0,108 20 0,690-6 0,-842-12 0,146-2 0,829 18 0,-1258-7 0,222-41 0,-350 46 0,438-83 0,-201 36 0,714-90 0,-833 128 0,217-11 0,509 42 0,-504 16 0,-102-8 0,-1-8 0,81 9 0,-224-20 0,-31-4 0,-2 3 0,89 23 0,-14-3 0,-96-22 0,52 16 0,-27-6 0,1-4 0,135 9 0,-115-15 0,110 3 0,84 10 0,68 25 0,-323-39 0,1 1 0,36 12 0,-42-10 0,1-2 0,0-1 0,38 4 0,-26-9 0,-31-2 0,-1 1 0,1 0 0,0 0 0,-1 1 0,1 1 0,0 0 0,-1 0 0,0 1 0,1 0 0,-1 0 0,12 7 0,3 4 0,1-1 0,0-2 0,0 0 0,2-2 0,-1 0 0,1-2 0,32 5 0,10-3 0,117 1 0,1026-13 0,-600-30 0,-548 24 0,75-19 0,-12 1 0,124-8 0,17-2 0,-171 24 0,0 4 0,131 6 0,-206 2 0,1-2 0,0 0 0,-1-1 0,0-1 0,29-11 0,-24 8 0,0 0 0,53-6 0,45 1 0,107-6 0,12 2 0,57-1 0,37 7 0,55-12 0,6 24 0,-137 1 0,-173-1 0,369-14 0,27-11 0,6 26 0,-159 0 0,1614-2 0,-1893 3 0,65 11 0,41 2 0,-131-14 0,0 1 0,-1 1 0,1 1 0,-1 1 0,30 12 0,-27-10 0,0-1 0,0-2 0,0-1 0,37 1 0,56 7 0,-77-5 0,-14-2 0,43 12 0,-63-13 0,-1 0 0,1 1 0,-1 1 0,0-1 0,0 2 0,0-1 0,9 9 0,11 13 0,-2 0 0,0 2 0,-2 1 0,30 47 0,-46-62 0,-2 1 0,0 0 0,-1 1 0,0 0 0,-2 0 0,0 0 0,-1 1 0,-1 0 0,-1 0 0,0 0 0,-2 1 0,-1 26 0,0-28 0,1 1 0,1-1 0,0 0 0,1 0 0,1 0 0,1-1 0,12 31 0,-15-44 0,1 1 0,-1 1 0,0-1 0,-1 0 0,1 0 0,-1 1 0,0-1 0,0 1 0,-1-1 0,0 1 0,0-1 0,0 1 0,0-1 0,-1 1 0,0-1 0,0 0 0,-1 1 0,1-1 0,-1 0 0,0 0 0,-1 0 0,1 0 0,-1 0 0,0 0 0,0-1 0,-1 1 0,1-1 0,-8 7 0,-115 109 0,22-22 0,82-75 0,10-10 0,0-1 0,-1 1 0,0-2 0,0 0 0,-2 0 0,1-2 0,-1 0 0,-25 12 0,-67 20 0,-68 23 0,130-50 0,0-3 0,-68 9 0,60-13 0,1 2 0,-1 2 0,-69 25 0,74-22 0,0-1 0,-55 7 0,69-14 0,-85 16 0,-122 42 0,210-56 0,-1-1 0,-54 4 0,56-8 0,1 1 0,-1 1 0,-40 13 0,40-10 0,-1 0 0,0-2 0,0-2 0,-1-1 0,1-1 0,-45-3 0,62 2 0,1 0 0,0 1 0,-1 0 0,1 1 0,0 1 0,0 0 0,-23 11 0,-10 3 0,-13-1 0,-61 11 0,118-28 0,-7 3 0,1 0 0,-1 0 0,1 1 0,0 1 0,0-1 0,0 1 0,-10 9 0,7-6 0,0-1 0,-22 11 0,-134 39 0,48-19 0,3 0 0,112-36-170,-1 0-1,1-1 0,-1 0 1,0 0-1,1 0 0,-1-1 1,-8 0-1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20:11:56"/>
    </inkml:context>
    <inkml:brush xml:id="br0">
      <inkml:brushProperty name="width" value="0.35" units="cm"/>
      <inkml:brushProperty name="height" value="0.35" units="cm"/>
      <inkml:brushProperty name="color" value="#000000"/>
    </inkml:brush>
  </inkml:definitions>
  <inkml:trace contextRef="#ctx0" brushRef="#br0">25846 1 24575,'-883'0'0,"657"16"0,32-1 0,11-14 0,74-3 0,-133 16 0,-98 41 0,232-29 0,72-15 0,0-3 0,0-1 0,-40 2 0,-397 47 0,192-16 0,192-29 0,-142 11 0,-470 52 0,676-70 0,-93 8 0,-195-6 0,70-4 0,203 2 0,1 2 0,1 1 0,-70 24 0,-24 5 0,-23-1 0,45-9 0,-181 19 0,168-35 0,-122 27 0,-172 11 0,197-29 0,-17 24 0,100-14 0,12 0 0,72-16 0,-71 10 0,24-12 0,-459 56 0,363-43 0,-135 24 0,219-24 0,-306 58 0,338-70 0,-720 86 0,392-53 0,124-11 0,-98-1 0,99-24 0,75-6 0,33 12 0,-22 1 0,-122-14 0,193-3 0,98 2 0,-49 9 0,8-1 0,-1277 109-1539,1017-92 1363,207-16 111,-351 13-497,464-24 748,0 0 1,1 0-1,-1-1 0,1-1 1,-1 1-1,-7-5 0,6 3 74,0 0-1,-1 1 1,-17-3-1,-51 0-259,-93 6 0,77 2 0,-2309-1 0,2156 15 0,37 0 0,128-14 0,-182 11 0,131-1 0,-137 32 0,150-21 0,-1-5 0,0-5 0,-187-6 0,-167 29 0,295-15 0,-84 12 0,-29 2 0,188-24 0,-243 12 0,327-23 0,-1 2 0,1 0 0,-1 1 0,1 1 0,0 1 0,0 1 0,-28 12 0,31-12 0,0 0 0,-1-2 0,0 0 0,0-1 0,0-1 0,-21-1 0,9 1 0,-43 7 0,-8 2 0,-1-3 0,-142-6 0,132-3 0,-3399 0-1365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20:11:59"/>
    </inkml:context>
    <inkml:brush xml:id="br0">
      <inkml:brushProperty name="width" value="0.35" units="cm"/>
      <inkml:brushProperty name="height" value="0.35" units="cm"/>
      <inkml:brushProperty name="color" value="#000000"/>
    </inkml:brush>
  </inkml:definitions>
  <inkml:trace contextRef="#ctx0" brushRef="#br0">2385 1 24575,'-308'21'0,"3"26"0,268-41 0,-113 15 0,-113 24 0,227-34 0,-44 19 0,14-4 0,18-10 0,-27 9 0,0 3 0,-77 42 0,59-24 0,63-33 0,0 2 0,0 1 0,-36 26 0,18-10 0,32-22 0,1 0 0,-16 14 0,4 3 0,-43 56 0,61-72 0,-29 35 0,13-17 0,-40 63 0,8 0 0,26-45 0,-47 98 0,71-128 0,1 1 0,1 1 0,1-1 0,1 1 0,-2 35 0,7 100 0,1-65 0,0-53 0,2 0 0,2 0 0,1-1 0,1 1 0,19 41 0,-13-40 0,35 60 0,-37-72 0,39 62 0,15 31 0,74 121 0,-95-166 0,-33-55 0,0 0 0,1-1 0,1 0 0,1-2 0,0 1 0,1-2 0,37 25 0,5-4 0,78 33 0,-55-28 0,13 6 0,89 47 0,-157-80 0,0 0 0,45 12 0,21 9 0,104 52 0,-161-73 0,0-1 0,1-2 0,0-1 0,0-2 0,55 4 0,-44-6 0,31 9 0,-49-8 0,49 4 0,311-8 0,-198-4 0,-171 4 83,1 0 0,-1 1 0,23 6-1,-19-3-930,38 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20:12:0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24575,'38'16'0,"0"-2"0,75 18 0,-84-25 0,73 19 0,256 62 0,-126-38 0,-117-20 0,195 43 0,-247-62 0,30 6 0,129 6 0,-146-17 0,134 29 0,-67-9 0,-65-14 0,261 35 0,-240-35 0,195 12 0,-260-24 0,13 0 0,90 11 0,-4 11 0,0-6 0,137-1 0,755-54 0,-252 11 0,-514 11 0,-68 3 0,-152 11 0,-1-1 0,-1-1 0,1-3 0,55-17 0,-50 12 0,0 2 0,83-8 0,93 5 0,-43 5 0,-98 3 0,27-2 0,202-41 0,-300 48 0,51-15 0,1 3 0,110-11 0,70 11 0,92-4 0,-197 9 0,160-31 0,-286 38 0,105-11 0,0 5 0,123 8 0,-81 1 0,3075-2 0,-2934 17 0,-5-1 0,-176-15 0,0 5 0,0 4 0,153 35 0,-199-32 0,1-2 0,-1-4 0,135-4 0,79 18 0,-245-16 0,244 47 0,-87-13 0,-132-28 0,26 3 0,152 44 0,-36-7 0,-121-33 0,-27-8 0,-1-3 0,79 0 0,30 3 0,145 28 0,-187-23 0,94 17 0,-155-20 0,1-2 0,76 0 0,130-10 0,-114-2 0,-31 3 0,130 17 0,-114-6 0,191-9 0,-182-5 0,92-14 0,-19-1 0,58 19 0,121-4 0,-146-29 0,12 0 0,394 26 0,-350 8 0,3709-3 0,-3983 2 0,68 12 0,16 1 0,-66-13 0,-4 0 0,59 9 0,11 5 0,-63-9 0,99 24 0,-115-21 0,1-3 0,0-1 0,0-2 0,62-3 0,5 2 0,-85-1 0,1 1 0,-1 2 0,-1 0 0,1 2 0,-1 1 0,36 16 0,132 81 0,-42-20 0,-109-66 0,1-2 0,1-2 0,72 16 0,-77-21 0,-1 2 0,-1 1 0,0 2 0,37 21 0,131 88 0,-120-70 0,-59-37 0,-2 0 0,1 2 0,28 30 0,52 69 0,-73-80 0,28 27 0,-28-32 0,31 43 0,-52-60 0,0 1 0,9 23 0,-13-27 0,0 0 0,0 0 0,1-1 0,1 0 0,13 16 0,3-5 0,-17-17 0,-1 0 0,1 1 0,-1 0 0,0-1 0,-1 2 0,7 9 0,-12-15 0,1-1 0,0 1 0,-1 0 0,1 0 0,-1 0 0,0-1 0,0 1 0,1 0 0,-1 0 0,0 0 0,0 0 0,-1 0 0,1-1 0,0 1 0,-1 0 0,1 0 0,-1 0 0,0-1 0,1 1 0,-1 0 0,0-1 0,0 1 0,0 0 0,0-1 0,0 1 0,0-1 0,-1 0 0,1 1 0,0-1 0,-1 0 0,1 0 0,-1 0 0,0 0 0,1 0 0,-4 1 0,-66 39 0,-2-3 0,-2-3 0,-119 37 0,73-24 0,83-31 0,0-2 0,-1-1 0,-68 14 0,36-19 0,-42 9 0,33-6 0,57-10 0,0 2 0,-40 11 0,34-5 0,0-1 0,0-2 0,0-1 0,-1-1 0,-37 2 0,36-7-1365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20:12:16"/>
    </inkml:context>
    <inkml:brush xml:id="br0">
      <inkml:brushProperty name="width" value="0.35" units="cm"/>
      <inkml:brushProperty name="height" value="0.35" units="cm"/>
      <inkml:brushProperty name="color" value="#000000"/>
    </inkml:brush>
  </inkml:definitions>
  <inkml:trace contextRef="#ctx0" brushRef="#br0">882 0 24575,'-54'50'0,"-67"46"0,26-22 0,16-13 0,-48 43 0,93-70 0,-88 76 0,-66 42 0,176-143 0,-20 19 0,30-27 0,1 1 0,-1 0 0,1-1 0,-1 1 0,1 0 0,0 0 0,-1 0 0,1 0 0,0 0 0,0 0 0,1 1 0,-1-1 0,-1 3 0,3-4 0,-1 0 0,0 0 0,0 0 0,1 0 0,-1 0 0,1 0 0,-1 0 0,1-1 0,-1 1 0,1 0 0,-1 0 0,1-1 0,0 1 0,-1 0 0,1-1 0,0 1 0,0 0 0,0-1 0,-1 1 0,1-1 0,0 0 0,0 1 0,0-1 0,0 0 0,0 1 0,0-1 0,0 0 0,1 0 0,36 6 0,-29-5 0,70 10 0,0 4 0,110 34 0,-140-31 0,0 2 0,49 29 0,-20-9 0,-41-22 0,46 31 0,-73-41 0,0 0 0,-1 1 0,0 0 0,10 15 0,21 19 0,-14-21 0,0-1 0,50 29 0,-62-40 47,-1 0 0,0 0-1,15 18 1,3 1-1599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20:12:2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24575,'1'4'0,"0"-1"0,0 1 0,0 0 0,0 0 0,1-1 0,0 1 0,0-1 0,0 0 0,0 1 0,0-1 0,0 0 0,1 0 0,3 3 0,5 8 0,44 51 0,92 86 0,-77-82 0,-37-37 0,1-1 0,1-2 0,2-2 0,1-1 0,0-2 0,78 35 0,-96-49 0,0 1 0,-1 0 0,32 27 0,-5-5 0,84 40 0,-25-11 0,-73-45 0,0 1 0,-2 2 0,0 1 0,32 29 0,-45-35 0,-8-6 0,1 0 0,-1 0 0,0 1 0,13 20 0,-21-27 0,1 0 0,0 0 0,-1 0 0,0 0 0,0 0 0,0 0 0,0 1 0,0-1 0,-1 0 0,0 1 0,1-1 0,-1 0 0,0 1 0,-1-1 0,1 0 0,-1 1 0,1-1 0,-1 0 0,0 0 0,0 1 0,0-1 0,-1 0 0,-2 5 0,-6 7 0,-1-1 0,-1 0 0,0-1 0,-1 0 0,-27 21 0,20-18 0,1 1 0,-20 24 0,8-6 0,-1-1 0,-1-2 0,-2-1 0,-40 26 0,-22 13 0,-130 102 0,197-147 0,-1-2 0,-46 27 0,-139 80-1365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20:13:0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24575,'6'1'0,"0"1"0,-1 0 0,0 0 0,1 1 0,-1 0 0,0 0 0,0 0 0,0 0 0,-1 1 0,7 6 0,7 3 0,26 18 0,9 4 0,-2 3 0,47 43 0,-40-20 0,-29-31 0,42 37 0,66 57 0,-18-16 0,216 201 0,-299-277 0,1-2 0,1-1 0,54 29 0,57 44 0,-119-78 0,59 34 0,-78-51 0,0 0 0,0 0 0,0 1 0,-1 1 0,0-1 0,0 2 0,-1-1 0,16 22 0,-23-27 0,0-1 0,0 1 0,0 0 0,0 0 0,-1-1 0,0 1 0,1 0 0,-1 0 0,-1 1 0,1-1 0,-1 0 0,1 0 0,-1 0 0,0 0 0,-1 1 0,1-1 0,-1 0 0,0 0 0,0 0 0,0 0 0,0 0 0,-1 0 0,1 0 0,-1-1 0,0 1 0,0 0 0,-1-1 0,1 0 0,-1 1 0,0-1 0,-5 5 0,-6 4 0,0 0 0,-1-1 0,-22 12 0,-19 14 0,-53 32 0,83-54 0,0 1 0,1 1 0,0 1 0,-23 22 0,34-27 0,-1 0 0,-23 13 0,-11 9 0,-227 181 0,149-124 0,3-3 0,118-83 0,1 0 0,-1 1 0,1 0 0,0 0 0,1 1 0,-1-1 0,2 1 0,-1 0 0,1 0 0,0 0 0,1 0 0,0 1 0,0-1 0,0 10 0,0-6 0,0-1 0,-1 0 0,0-1 0,-1 1 0,0 0 0,-1-1 0,-9 17 0,-7-1 0,-1-1 0,-35 31 0,-7 8 0,62-61 4,-4 5-175,-1-1 0,0 1 0,-1-1 0,0-1-1,0 1 1,0-1 0,-17 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5T17:51:33"/>
    </inkml:context>
    <inkml:brush xml:id="br0">
      <inkml:brushProperty name="width" value="0.35" units="cm"/>
      <inkml:brushProperty name="height" value="0.35" units="cm"/>
      <inkml:brushProperty name="color" value="#000000"/>
    </inkml:brush>
  </inkml:definitions>
  <inkml:trace contextRef="#ctx0" brushRef="#br0">2731 2731,'-2717'-2717,"2703"2703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7:56:27"/>
    </inkml:context>
    <inkml:brush xml:id="br0">
      <inkml:brushProperty name="width" value="0.35" units="cm"/>
      <inkml:brushProperty name="height" value="0.35" units="cm"/>
      <inkml:brushProperty name="color" value="#000000"/>
    </inkml:brush>
  </inkml:definitions>
  <inkml:trace contextRef="#ctx0" brushRef="#br0">0 1 24575,'591'-1'-577,"681"3"-1366,-730 13 1821,116 0 1273,-518-13-405,274 41-1,-394-39-1086,0 1 0,-1 1-1,37 17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9:45:0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3325 142 24575,'-190'-8'0,"-209"-36"0,242 23 0,50 13 0,-126 5 0,212 3 0,-9-1 0,0-2 0,-36-7 0,-39-4 0,-362 11 0,240 5 0,204-2 0,0 1 0,0 1 0,0 0 0,0 2 0,1 1 0,-1 1 0,1 1 0,1 0 0,-1 2 0,1 0 0,1 2 0,-26 17 0,-1 4 0,2 2 0,1 2 0,2 2 0,2 2 0,-59 74 0,-9 19 0,-12 17 0,97-118 0,16-24 0,0 1 0,0 0 0,1 1 0,1 0 0,0-1 0,0 2 0,-6 16 0,-13 77 0,-16 49 0,32-126 0,2 1 0,2 1 0,0-1 0,1 38 0,-5 36 0,-7 0 0,2-22 0,-5 131 0,19-174 0,-1 0 0,-3-1 0,-1 0 0,-14 62 0,1-34 0,3 0 0,-7 97 0,13 325 0,11-276 0,-4-145 0,2 81 0,0-138 0,1-1 0,0 1 0,0-1 0,0 0 0,1 1 0,0-1 0,7 12 0,36 48 0,-6-8 0,11 48 0,-39-77 0,2-1 0,1 0 0,26 37 0,66 88 0,-97-140 0,1-1 0,0 0 0,1-1 0,1 0 0,0-1 0,0 0 0,19 11 0,40 34 0,7 21 0,118 148 0,-130-147 0,2-2 0,91 76 0,-17-11 0,-98-92 0,2-3 0,2-2 0,95 65 0,-30-36 0,99 58 0,-198-122 0,1-1 0,-1 0 0,1-2 0,1 0 0,-1 0 0,28 4 0,38 4 0,-1-4 0,1-4 0,0-4 0,113-10 0,-144 0 0,-2-2 0,0-2 0,0-3 0,47-20 0,-19 5 0,124-56 0,294-183 0,-420 224 0,-2-2 0,111-96 0,-116 82 0,3 3 0,3 3 0,106-61 0,-132 86 0,62-49 0,-97 69 0,17-15 0,0-2 0,-2-1 0,-1-1 0,39-56 0,76-139 0,-139 218 0,58-100 0,91-217 0,-110 184 0,-25 74 0,-9 34 0,-2 0 0,-1 0 0,1-44 0,-7-99 0,-1 82 0,1-421 0,0 491 0,-1 1 0,0 1 0,-2-1 0,-11-37 0,-35-76 0,14 43 0,-42-99 0,3 11 0,50 116 0,-3 1 0,-3 1 0,-3 1 0,-2 2 0,-54-66 0,59 89 0,-38-33 0,35 36 0,-34-42 0,16 15 0,-2 3 0,-90-71 0,138 122 0,-118-87 0,58 46 0,34 25 0,-45-22 0,4 2 0,-20-11 0,-150-59 0,204 96 0,0 1 0,-1 3 0,0 1 0,-49-6 0,10 8 0,-98 4 0,128 2 0,-62-10 0,-19-1 0,-172 11 0,158 3 0,125 1 0,0 0 0,-1 2 0,2 0 0,-1 1 0,0 1 0,1 1 0,0 0 0,-18 11 0,12-6 0,0-2 0,0 0 0,-43 9 0,-51 7 0,-88 13 0,125-28 0,31-3 0,-70 1 0,92-7 0,0 1 0,1 1 0,-49 15 0,44-11 0,-1 0 0,-33 2 0,34-8 0,1 2 0,0 0 0,0 2 0,-53 19 0,45-11 0,-7 3 0,0 2 0,-56 32 0,-108 87 0,195-125 0,1 1 0,1 0 0,0 0 0,1 2 0,1-1 0,0 1 0,-10 21 0,15-25 0,1 0 0,1 0 0,0 1 0,0-1 0,-2 23 0,3-18 0,-1 0 0,-8 23 0,5-20 0,2 1 0,0-1 0,-4 37 0,6-35 0,0-1 0,-2 1 0,-9 27 0,-38 104 0,30-19 0,14-98 0,-6 29 0,-2-1 0,-27 67 0,38-115 0,0 0 0,1 0 0,1 0 0,1 1 0,-1 22 0,2-22 0,0 1 0,-2-1 0,0 0 0,-9 29 0,4-24 0,1 1 0,1-1 0,1 1 0,1 1 0,1-1 0,0 39 0,3-55 57,0 1 0,-1-1 0,0 1 0,0-1 0,-4 10 0,5-16-98,0 0 0,0 0 1,-1 1-1,1-1 0,-1 0 1,1 0-1,-1 0 1,1 0-1,-1 0 0,0 0 1,1 0-1,-1 0 0,0 0 1,0 0-1,0 0 0,0-1 1,1 1-1,-1 0 1,0-1-1,0 1 0,-1 0 1,1-1-1,0 1 0,0-1 1,0 0-1,0 1 0,0-1 1,-1 0-1,1 0 1,0 1-1,0-1 0,0 0 1,-1 0-1,1 0 0,0-1 1,0 1-1,0 0 0,0 0 1,-1-1-1,1 1 1,-2-1-1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9:45:3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0 473 24575,'2'6'0,"1"-1"0,-1 1 0,1-1 0,0 0 0,1 0 0,-1 0 0,1-1 0,0 1 0,9 7 0,-6-4 0,200 193 0,-162-159 0,97 69 0,-88-71 0,-22-8 0,-28-27 0,1 0 0,0 0 0,-1 0 0,1-1 0,1 0 0,10 7 0,13 4 0,-1 1 0,-1 1 0,0 1 0,31 28 0,-32-26 0,-25-20 0,0 1 0,0 0 0,0-1 0,0 1 0,0-1 0,0 1 0,0-1 0,0 1 0,0-1 0,0 0 0,0 0 0,0 1 0,0-1 0,0 0 0,0 0 0,0 0 0,0 0 0,0 0 0,0 0 0,0 0 0,0-1 0,0 1 0,1 0 0,-1-1 0,0 1 0,0-1 0,1 0 0,-2 0 0,1 0 0,-1-1 0,0 1 0,1 0 0,-1 0 0,0-1 0,0 1 0,0 0 0,0-1 0,0 1 0,0 0 0,0-1 0,-1 1 0,1 0 0,0-1 0,-1 1 0,1 0 0,-1 0 0,1 0 0,-1-1 0,-1-1 0,-17-28 0,18 28 0,-6-8 0,1 0 0,1 0 0,0 0 0,1-1 0,0 0 0,1 0 0,0 0 0,-2-24 0,2-6 0,5-57 0,0 30 0,-3-99 0,3-142 0,1 278 0,0 1 0,2 0 0,2-1 0,0 2 0,14-35 0,-2 29-1365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9:45:3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427 0 24575,'-10'1'0,"1"0"0,0 1 0,-1 0 0,1 0 0,0 1 0,0 0 0,0 0 0,1 1 0,-16 10 0,-1 2 0,-41 34 0,7-8 0,43-32 0,0 0 0,-24 23 0,12-7 0,18-17 0,1-1 0,0 1 0,-11 14 0,17-18 0,0 0 0,1-1 0,-1 1 0,1 0 0,0 1 0,0-1 0,0 0 0,1 1 0,0-1 0,0 1 0,0 5 0,1 221 0,3-95 0,-3-116 0,2 0 0,0-1 0,1 1 0,1 0 0,1-1 0,1 0 0,0 0 0,2 0 0,14 26 0,-16-37 0,1 1 0,-1-2 0,2 1 0,-1-1 0,1 0 0,15 11 0,59 38 0,-34-27 0,-35-21 0,2-1 0,-1 0 0,1-2 0,0 0 0,0 0 0,1-1 0,31 5 0,-20-7 0,-1 0 0,0-2 0,1-1 0,29-3 0,-49 2 0,1 0 0,-1-1 0,1 0 0,-1 0 0,0-1 0,0 0 0,0 0 0,0-1 0,-1 0 0,1 0 0,-1 0 0,0-1 0,6-6 0,5-6 0,-1-1 0,24-36 0,-4 5 0,-32 44 0,0-1 0,0 1 0,0-1 0,-1 0 0,0 0 0,0 0 0,0 0 0,-1-1 0,0 1 0,0-1 0,-1 1 0,1-10 0,-2 8 0,0-1 0,-1 0 0,0 0 0,0 0 0,-1 1 0,0-1 0,-1 1 0,-6-15 0,7 19 0,0 0 0,0 0 0,1-1 0,0 1 0,0 0 0,0 0 0,0-1 0,1 1 0,0 0 0,-1-1 0,2 1 0,-1 0 0,1-6 0,0 7 0,1 0 0,-1-1 0,1 1 0,0 0 0,0 0 0,0 0 0,0 1 0,0-1 0,1 1 0,-1-1 0,1 1 0,-1-1 0,1 1 0,0 0 0,0 1 0,0-1 0,5-2 0,54-25 0,-31 15 0,46-28 0,-52 26 0,43-27 0,-63 40 0,0 1 0,1 0 0,-1 0 0,1 0 0,0 0 0,-1 1 0,1 0 0,0 0 0,0 1 0,10 0 0,-13 0 0,-1 0 0,1 1 0,-1 0 0,1 0 0,-1 0 0,0 0 0,1 0 0,-1 0 0,0 0 0,1 1 0,-1-1 0,0 1 0,0 0 0,0-1 0,-1 1 0,1 0 0,0 0 0,-1 0 0,1 1 0,-1-1 0,0 0 0,1 0 0,-1 1 0,0-1 0,-1 1 0,1-1 0,0 1 0,-1-1 0,1 4 0,1 9 0,0 0 0,-2 0 0,-1 29 0,0-30 0,0 15 0,0 1 0,2-1 0,2 1 0,0-1 0,2 0 0,1 0 0,1-1 0,2 0 0,20 47 0,-19-51 0,-1 1 0,8 31 0,-12-35 0,1 0 0,1-1 0,0 0 0,15 25 0,51 91-1365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9:45:2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1075 794 24575,'-9'17'0,"-1"0"0,-19 22 0,-6 11 0,-106 215 0,96-172 0,12-34 0,-43 57 0,-19 33 0,27-29 0,-38 74 0,26 4 0,33-75 0,-41 131 0,50-134 0,-27 107 0,56-180 0,1 1 0,-1 91 0,9-98 0,1-7 0,-1 1 0,-2-1 0,-2 1 0,-10 48 0,2-32 0,2 0 0,-5 67 0,3-18 0,-2 47 0,13-2 0,20 180 0,-12-254 0,-4-36 0,1 0 0,2 0 0,13 45 0,2-8 0,20 50 0,32 16 0,-26-52 0,-7-17 0,75 100 0,-65-100 0,43 79 0,-78-123 0,0-1 0,2-1 0,0 0 0,30 29 0,90 71 0,-104-95 0,293 222 0,-216-180 0,45 33 0,-25-13 0,-104-71 0,47 25 0,17 13 0,29 18 0,-78-51 0,44 34 0,-54-38 0,0 0 0,1-2 0,43 17 0,20 12 0,-81-40 0,1 0 0,0-2 0,25 7 0,13 4 0,16 15 0,-45-19 0,1-1 0,31 9 0,-12-5 0,1 2 0,57 31 0,-61-27 0,1-1 0,71 21 0,-35-24 0,-49-12 0,0 2 0,49 17 0,-57-15 0,1-2 0,1 0 0,-1-2 0,47 6 0,93-7 0,-135-5 0,57 0 0,117-16 0,-116 8 0,-1 4 0,102 6 0,-57 1 0,-80-1 0,0-3 0,84-13 0,32-9 0,-70 9 0,-55 10 0,0-2 0,42-13 0,-34 6 0,69-27 0,5-7 0,33-15 0,-76 28 0,-40 19 0,50-28 0,22-30 0,-76 48 0,0 3 0,1 1 0,74-33 0,-77 43 0,38-13 0,-2-3 0,0-2 0,64-41 0,-19 6 0,16-10 0,37-29 0,-83 54 0,90-70 0,-89 52 0,109-115 0,-168 155 0,0-1 0,-2-2 0,-1 0 0,-1-2 0,-2 0 0,-2-2 0,21-50 0,-31 64 0,1 1 0,13-21 0,-13 26 0,-1 0 0,-1-1 0,0 0 0,7-26 0,-1-14 0,-3-1 0,-2-1 0,0-78 0,-9-741 0,-28 538 0,13 251 0,-41-132 0,57 219 0,-34-111 0,-61-236 0,74 228 0,-10-40 0,11 74 0,11 43 0,-18-52 0,-6 11 0,-3 1 0,-4 1 0,-71-106 0,-65-106 0,147 225 0,21 48 0,-19-36 0,6 23 0,-102-161 0,101 163 0,-3 2 0,0 1 0,-59-51 0,-115-83 0,108 88 0,-50-35 0,95 80 0,2-2 0,-55-52 0,36 26 0,-2 2 0,-93-61 0,117 91 0,-1 1 0,-1 3 0,-1 1 0,-1 3 0,-75-22 0,47 22 0,-95-23 0,63 15 0,-17-4 0,1 12 0,-154-1 0,-124 19 0,184 3 0,-556-3 0,557 18 0,136-8 0,10 1 0,1 4 0,-74 25 0,51-13 0,-239 78 0,73-7 0,97-34 0,101-41 0,0 2 0,-61 38 0,87-43 0,0 1 0,1 1 0,2 2 0,-49 50 0,71-65 0,-17 18 0,-1-1 0,-1 0 0,-51 37 0,34-32 0,20-14 0,0-1 0,-1-1 0,-33 15 0,49-26-341,0-2 0,-1 1-1,-15 1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9:45:2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24575,'16'2'0,"-1"1"0,1 1 0,-1 0 0,0 0 0,0 2 0,-1 0 0,19 11 0,-24-13 0,252 119 0,285 143 0,-460-220 0,-17-8 0,106 42 0,72 17 0,13 2 0,-237-90-1365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9:45:2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24575,'3'1'0,"0"0"0,0-1 0,0 1 0,0 0 0,0 1 0,-1-1 0,1 0 0,0 1 0,3 3 0,8 3 0,253 106 0,73 37 0,-230-98 0,38 20 0,132 79 0,-43-26 0,-9-21 0,-48-26 0,-143-56 0,-28-17 0,1 0 0,-1-1 0,19 8 0,73 14 0,-69-20 0,-1 2 0,43 17 0,-55-18-1365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0E913-6B24-4FCA-81A9-827ADB0932B1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AC19C-64FE-40EB-93E3-04D27BCDD118}" type="slidenum">
              <a:rPr lang="en-IN" smtClean="0"/>
            </a:fld>
            <a:endParaRPr lang="en-IN"/>
          </a:p>
        </p:txBody>
      </p:sp>
    </p:spTree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0E913-6B24-4FCA-81A9-827ADB0932B1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AC19C-64FE-40EB-93E3-04D27BCDD118}" type="slidenum">
              <a:rPr lang="en-IN" smtClean="0"/>
            </a:fld>
            <a:endParaRPr lang="en-IN"/>
          </a:p>
        </p:txBody>
      </p:sp>
    </p:spTree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0E913-6B24-4FCA-81A9-827ADB0932B1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AC19C-64FE-40EB-93E3-04D27BCDD118}" type="slidenum">
              <a:rPr lang="en-IN" smtClean="0"/>
            </a:fld>
            <a:endParaRPr lang="en-IN"/>
          </a:p>
        </p:txBody>
      </p:sp>
    </p:spTree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0E913-6B24-4FCA-81A9-827ADB0932B1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AC19C-64FE-40EB-93E3-04D27BCDD118}" type="slidenum">
              <a:rPr lang="en-IN" smtClean="0"/>
            </a:fld>
            <a:endParaRPr lang="en-IN"/>
          </a:p>
        </p:txBody>
      </p:sp>
    </p:spTree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0E913-6B24-4FCA-81A9-827ADB0932B1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AC19C-64FE-40EB-93E3-04D27BCDD118}" type="slidenum">
              <a:rPr lang="en-IN" smtClean="0"/>
            </a:fld>
            <a:endParaRPr lang="en-IN"/>
          </a:p>
        </p:txBody>
      </p:sp>
    </p:spTree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0E913-6B24-4FCA-81A9-827ADB0932B1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AC19C-64FE-40EB-93E3-04D27BCDD118}" type="slidenum">
              <a:rPr lang="en-IN" smtClean="0"/>
            </a:fld>
            <a:endParaRPr lang="en-IN"/>
          </a:p>
        </p:txBody>
      </p:sp>
    </p:spTree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0E913-6B24-4FCA-81A9-827ADB0932B1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AC19C-64FE-40EB-93E3-04D27BCDD118}" type="slidenum">
              <a:rPr lang="en-IN" smtClean="0"/>
            </a:fld>
            <a:endParaRPr lang="en-IN"/>
          </a:p>
        </p:txBody>
      </p:sp>
    </p:spTree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0E913-6B24-4FCA-81A9-827ADB0932B1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AC19C-64FE-40EB-93E3-04D27BCDD118}" type="slidenum">
              <a:rPr lang="en-IN" smtClean="0"/>
            </a:fld>
            <a:endParaRPr lang="en-IN"/>
          </a:p>
        </p:txBody>
      </p:sp>
    </p:spTree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0E913-6B24-4FCA-81A9-827ADB0932B1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AC19C-64FE-40EB-93E3-04D27BCDD118}" type="slidenum">
              <a:rPr lang="en-IN" smtClean="0"/>
            </a:fld>
            <a:endParaRPr lang="en-IN"/>
          </a:p>
        </p:txBody>
      </p:sp>
    </p:spTree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0E913-6B24-4FCA-81A9-827ADB0932B1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AC19C-64FE-40EB-93E3-04D27BCDD118}" type="slidenum">
              <a:rPr lang="en-IN" smtClean="0"/>
            </a:fld>
            <a:endParaRPr lang="en-IN"/>
          </a:p>
        </p:txBody>
      </p:sp>
    </p:spTree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0E913-6B24-4FCA-81A9-827ADB0932B1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AC19C-64FE-40EB-93E3-04D27BCDD118}" type="slidenum">
              <a:rPr lang="en-IN" smtClean="0"/>
            </a:fld>
            <a:endParaRPr lang="en-IN"/>
          </a:p>
        </p:txBody>
      </p:sp>
    </p:spTree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0E913-6B24-4FCA-81A9-827ADB0932B1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AC19C-64FE-40EB-93E3-04D27BCDD118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jpeg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3.0/" TargetMode="External"/><Relationship Id="rId3" Type="http://schemas.openxmlformats.org/officeDocument/2006/relationships/hyperlink" Target="https://helpfulcolin.com/2020/01/14-pin-15-pin-vga-cables-their-uses/" TargetMode="External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customXml" Target="../ink/ink7.xml"/><Relationship Id="rId7" Type="http://schemas.openxmlformats.org/officeDocument/2006/relationships/image" Target="../media/image28.png"/><Relationship Id="rId6" Type="http://schemas.openxmlformats.org/officeDocument/2006/relationships/customXml" Target="../ink/ink6.xml"/><Relationship Id="rId5" Type="http://schemas.openxmlformats.org/officeDocument/2006/relationships/image" Target="../media/image27.png"/><Relationship Id="rId4" Type="http://schemas.openxmlformats.org/officeDocument/2006/relationships/customXml" Target="../ink/ink5.xml"/><Relationship Id="rId3" Type="http://schemas.openxmlformats.org/officeDocument/2006/relationships/image" Target="../media/image26.png"/><Relationship Id="rId2" Type="http://schemas.openxmlformats.org/officeDocument/2006/relationships/customXml" Target="../ink/ink4.xml"/><Relationship Id="rId18" Type="http://schemas.openxmlformats.org/officeDocument/2006/relationships/slideLayout" Target="../slideLayouts/slideLayout8.xml"/><Relationship Id="rId17" Type="http://schemas.openxmlformats.org/officeDocument/2006/relationships/image" Target="../media/image33.png"/><Relationship Id="rId16" Type="http://schemas.openxmlformats.org/officeDocument/2006/relationships/customXml" Target="../ink/ink11.xml"/><Relationship Id="rId15" Type="http://schemas.openxmlformats.org/officeDocument/2006/relationships/image" Target="../media/image32.png"/><Relationship Id="rId14" Type="http://schemas.openxmlformats.org/officeDocument/2006/relationships/customXml" Target="../ink/ink10.xml"/><Relationship Id="rId13" Type="http://schemas.openxmlformats.org/officeDocument/2006/relationships/image" Target="../media/image31.png"/><Relationship Id="rId12" Type="http://schemas.openxmlformats.org/officeDocument/2006/relationships/customXml" Target="../ink/ink9.xml"/><Relationship Id="rId11" Type="http://schemas.openxmlformats.org/officeDocument/2006/relationships/image" Target="../media/image30.png"/><Relationship Id="rId10" Type="http://schemas.openxmlformats.org/officeDocument/2006/relationships/customXml" Target="../ink/ink8.xml"/><Relationship Id="rId1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customXml" Target="../ink/ink16.xml"/><Relationship Id="rId8" Type="http://schemas.openxmlformats.org/officeDocument/2006/relationships/image" Target="../media/image37.png"/><Relationship Id="rId7" Type="http://schemas.openxmlformats.org/officeDocument/2006/relationships/customXml" Target="../ink/ink15.xml"/><Relationship Id="rId6" Type="http://schemas.openxmlformats.org/officeDocument/2006/relationships/image" Target="../media/image36.png"/><Relationship Id="rId5" Type="http://schemas.openxmlformats.org/officeDocument/2006/relationships/customXml" Target="../ink/ink14.xml"/><Relationship Id="rId4" Type="http://schemas.openxmlformats.org/officeDocument/2006/relationships/image" Target="../media/image35.png"/><Relationship Id="rId3" Type="http://schemas.openxmlformats.org/officeDocument/2006/relationships/customXml" Target="../ink/ink13.xml"/><Relationship Id="rId2" Type="http://schemas.openxmlformats.org/officeDocument/2006/relationships/image" Target="../media/image34.png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40.png"/><Relationship Id="rId13" Type="http://schemas.openxmlformats.org/officeDocument/2006/relationships/customXml" Target="../ink/ink18.xml"/><Relationship Id="rId12" Type="http://schemas.openxmlformats.org/officeDocument/2006/relationships/image" Target="../media/image39.png"/><Relationship Id="rId11" Type="http://schemas.openxmlformats.org/officeDocument/2006/relationships/customXml" Target="../ink/ink17.xml"/><Relationship Id="rId10" Type="http://schemas.openxmlformats.org/officeDocument/2006/relationships/image" Target="../media/image38.png"/><Relationship Id="rId1" Type="http://schemas.openxmlformats.org/officeDocument/2006/relationships/customXml" Target="../ink/ink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1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1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3.png"/><Relationship Id="rId1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6.png"/><Relationship Id="rId1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5.png"/><Relationship Id="rId1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microsoft.com/office/2007/relationships/diagramDrawing" Target="../diagrams/drawing1.xml"/><Relationship Id="rId7" Type="http://schemas.openxmlformats.org/officeDocument/2006/relationships/diagramColors" Target="../diagrams/colors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3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60.svg"/><Relationship Id="rId1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customXml" Target="../ink/ink2.xml"/><Relationship Id="rId8" Type="http://schemas.openxmlformats.org/officeDocument/2006/relationships/image" Target="../media/image8.png"/><Relationship Id="rId7" Type="http://schemas.openxmlformats.org/officeDocument/2006/relationships/customXml" Target="../ink/ink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microsoft.com/office/2007/relationships/media" Target="../media/media2.mp4"/><Relationship Id="rId13" Type="http://schemas.openxmlformats.org/officeDocument/2006/relationships/slideLayout" Target="../slideLayouts/slideLayout6.xml"/><Relationship Id="rId12" Type="http://schemas.openxmlformats.org/officeDocument/2006/relationships/image" Target="../media/image10.png"/><Relationship Id="rId11" Type="http://schemas.openxmlformats.org/officeDocument/2006/relationships/customXml" Target="../ink/ink3.xml"/><Relationship Id="rId10" Type="http://schemas.openxmlformats.org/officeDocument/2006/relationships/image" Target="../media/image9.png"/><Relationship Id="rId1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4364" y="708212"/>
            <a:ext cx="95832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DC Motor Controller Using FPGA with Interfacing  of VGA</a:t>
            </a:r>
            <a:endParaRPr lang="en-IN" sz="5400" dirty="0"/>
          </a:p>
        </p:txBody>
      </p:sp>
      <p:sp>
        <p:nvSpPr>
          <p:cNvPr id="3" name="TextBox 2"/>
          <p:cNvSpPr txBox="1"/>
          <p:nvPr/>
        </p:nvSpPr>
        <p:spPr>
          <a:xfrm>
            <a:off x="6714564" y="4430125"/>
            <a:ext cx="5244353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Presented by:-</a:t>
            </a:r>
            <a:endParaRPr lang="en-US" sz="2800" dirty="0"/>
          </a:p>
          <a:p>
            <a:r>
              <a:rPr lang="en-US" sz="2800" dirty="0"/>
              <a:t>Jay </a:t>
            </a:r>
            <a:r>
              <a:rPr lang="en-US" sz="2800" dirty="0" err="1"/>
              <a:t>Khaple</a:t>
            </a:r>
            <a:r>
              <a:rPr lang="en-US" sz="2800" dirty="0"/>
              <a:t> (12011859)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869577" y="4430125"/>
            <a:ext cx="50202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Under guidance of :-</a:t>
            </a:r>
            <a:br>
              <a:rPr lang="en-US" sz="2800" dirty="0"/>
            </a:br>
            <a:r>
              <a:rPr lang="en-US" sz="2800" dirty="0"/>
              <a:t>Dr.  </a:t>
            </a:r>
            <a:r>
              <a:rPr lang="en-US" sz="2800" dirty="0" err="1"/>
              <a:t>Sobhit</a:t>
            </a:r>
            <a:r>
              <a:rPr lang="en-US" sz="2800" dirty="0"/>
              <a:t> Saxena</a:t>
            </a:r>
            <a:endParaRPr lang="en-US" sz="2800" dirty="0"/>
          </a:p>
          <a:p>
            <a:r>
              <a:rPr lang="en-US" sz="2800" dirty="0"/>
              <a:t>Professor (VLSI)</a:t>
            </a:r>
            <a:endParaRPr lang="en-US" sz="2800" dirty="0"/>
          </a:p>
          <a:p>
            <a:r>
              <a:rPr lang="en-US" sz="2800" dirty="0"/>
              <a:t>Best faculty of year(2023-2024)</a:t>
            </a:r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357718" y="2770094"/>
            <a:ext cx="7449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 Workshop on reconfigurable computing (ECE365)</a:t>
            </a:r>
            <a:endParaRPr lang="en-IN" sz="2400" dirty="0"/>
          </a:p>
        </p:txBody>
      </p:sp>
      <p:pic>
        <p:nvPicPr>
          <p:cNvPr id="6" name="Picture 5" descr="A logo with text overlay&#10;&#10;Description automatically generated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970"/>
          <a:stretch>
            <a:fillRect/>
          </a:stretch>
        </p:blipFill>
        <p:spPr>
          <a:xfrm>
            <a:off x="10728737" y="161800"/>
            <a:ext cx="1314669" cy="12980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12776" y="161800"/>
            <a:ext cx="493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Project</a:t>
            </a:r>
            <a:endParaRPr lang="en-IN" dirty="0"/>
          </a:p>
        </p:txBody>
      </p: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PWM(Pulse width modulation) signals for speed control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062066"/>
            <a:ext cx="12192000" cy="395618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43468" y="643467"/>
            <a:ext cx="4620584" cy="45671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Implementation in “Verilog” HDL Language…</a:t>
            </a:r>
            <a:endParaRPr lang="en-US" sz="5400" dirty="0"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Computer script on a screen"/>
          <p:cNvPicPr>
            <a:picLocks noChangeAspect="1"/>
          </p:cNvPicPr>
          <p:nvPr/>
        </p:nvPicPr>
        <p:blipFill rotWithShape="1">
          <a:blip r:embed="rId1"/>
          <a:srcRect l="701" r="41261" b="-1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diagram of a circuit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" t="33296" r="-5" b="31634"/>
          <a:stretch>
            <a:fillRect/>
          </a:stretch>
        </p:blipFill>
        <p:spPr>
          <a:xfrm>
            <a:off x="20" y="282102"/>
            <a:ext cx="12191980" cy="6478621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303" y="394195"/>
            <a:ext cx="2743200" cy="26509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090" y="0"/>
            <a:ext cx="8161663" cy="68580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87723"/>
            <a:ext cx="4486050" cy="35635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050" y="0"/>
            <a:ext cx="7636820" cy="686131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87723"/>
            <a:ext cx="4486050" cy="35635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050" y="0"/>
            <a:ext cx="7705950" cy="686251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3648" y="84780"/>
            <a:ext cx="8798351" cy="67732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4294"/>
            <a:ext cx="3393648" cy="1760613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59777" y="15600"/>
            <a:ext cx="6432223" cy="6858000"/>
          </a:xfrm>
          <a:prstGeom prst="rect">
            <a:avLst/>
          </a:prstGeom>
        </p:spPr>
      </p:pic>
      <p:pic>
        <p:nvPicPr>
          <p:cNvPr id="5" name="Picture 4" descr="A diagram of a circui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" t="33296" r="-5" b="31634"/>
          <a:stretch>
            <a:fillRect/>
          </a:stretch>
        </p:blipFill>
        <p:spPr>
          <a:xfrm>
            <a:off x="20" y="952107"/>
            <a:ext cx="5759757" cy="4732256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black cable with blue connectors&#10;&#10;Description automatically generated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79" r="-1" b="14011"/>
          <a:stretch>
            <a:fillRect/>
          </a:stretch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14" name="Picture 13" descr="A sphere crystal glass with prism colours"/>
          <p:cNvPicPr>
            <a:picLocks noChangeAspect="1"/>
          </p:cNvPicPr>
          <p:nvPr/>
        </p:nvPicPr>
        <p:blipFill rotWithShape="1">
          <a:blip r:embed="rId2"/>
          <a:srcRect t="20571" r="-1" b="17172"/>
          <a:stretch>
            <a:fillRect/>
          </a:stretch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38" name="Rectangle 3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38200" y="1115219"/>
            <a:ext cx="539591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VGA Interfacing…</a:t>
            </a:r>
            <a:endParaRPr lang="en-US" sz="50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0" name="Straight Connector 39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884957" y="3481346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N" sz="700">
                <a:solidFill>
                  <a:srgbClr val="FFFFFF"/>
                </a:solidFill>
                <a:hlinkClick r:id="rId3" tooltip="https://helpfulcolin.com/2020/01/14-pin-15-pin-vga-cables-their-uses/"/>
              </a:rPr>
              <a:t>This Photo</a:t>
            </a:r>
            <a:r>
              <a:rPr lang="en-IN" sz="700">
                <a:solidFill>
                  <a:srgbClr val="FFFFFF"/>
                </a:solidFill>
              </a:rPr>
              <a:t> by Unknown Author is licensed under </a:t>
            </a:r>
            <a:r>
              <a:rPr lang="en-IN" sz="700">
                <a:solidFill>
                  <a:srgbClr val="FFFFFF"/>
                </a:solidFill>
                <a:hlinkClick r:id="rId4" tooltip="https://creativecommons.org/licenses/by-sa/3.0/"/>
              </a:rPr>
              <a:t>CC BY-SA</a:t>
            </a:r>
            <a:endParaRPr lang="en-IN" sz="7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069974"/>
          </a:xfrm>
        </p:spPr>
        <p:txBody>
          <a:bodyPr>
            <a:noAutofit/>
          </a:bodyPr>
          <a:lstStyle/>
          <a:p>
            <a:r>
              <a:rPr lang="en-US" sz="5400" dirty="0"/>
              <a:t>What exactly VGA is?</a:t>
            </a:r>
            <a:endParaRPr lang="en-IN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611224"/>
            <a:ext cx="3932237" cy="32577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1F1F1F"/>
                </a:solidFill>
                <a:effectLst/>
                <a:latin typeface="Google Sans"/>
              </a:rPr>
              <a:t>VGA stands for Video Graphics Array, a standard for displaying color graphics on a computer monitor.</a:t>
            </a:r>
            <a:endParaRPr lang="en-US" sz="3200" dirty="0">
              <a:solidFill>
                <a:srgbClr val="1F1F1F"/>
              </a:solidFill>
              <a:effectLst/>
              <a:latin typeface="Google Sans"/>
            </a:endParaRPr>
          </a:p>
          <a:p>
            <a:endParaRPr lang="en-IN" dirty="0"/>
          </a:p>
        </p:txBody>
      </p:sp>
      <p:pic>
        <p:nvPicPr>
          <p:cNvPr id="5" name="Picture 2" descr="Nexys A7 Artix-7 FPGA Trainer Board - Digilent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770" y="987425"/>
            <a:ext cx="5229036" cy="48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8" name="Ink 7"/>
              <p14:cNvContentPartPr/>
              <p14:nvPr/>
            </p14:nvContentPartPr>
            <p14:xfrm>
              <a:off x="8394320" y="659920"/>
              <a:ext cx="1889640" cy="1891800"/>
            </p14:xfrm>
          </p:contentPart>
        </mc:Choice>
        <mc:Fallback xmlns="">
          <p:pic>
            <p:nvPicPr>
              <p:cNvPr id="8" name="Ink 7"/>
            </p:nvPicPr>
            <p:blipFill>
              <a:blip r:embed="rId3"/>
            </p:blipFill>
            <p:spPr>
              <a:xfrm>
                <a:off x="8394320" y="659920"/>
                <a:ext cx="1889640" cy="189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7" name="Ink 16"/>
              <p14:cNvContentPartPr/>
              <p14:nvPr/>
            </p14:nvContentPartPr>
            <p14:xfrm>
              <a:off x="5263040" y="114160"/>
              <a:ext cx="288360" cy="411120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5"/>
            </p:blipFill>
            <p:spPr>
              <a:xfrm>
                <a:off x="5263040" y="114160"/>
                <a:ext cx="288360" cy="41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8" name="Ink 17"/>
              <p14:cNvContentPartPr/>
              <p14:nvPr/>
            </p14:nvContentPartPr>
            <p14:xfrm>
              <a:off x="5800160" y="162400"/>
              <a:ext cx="518400" cy="496440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7"/>
            </p:blipFill>
            <p:spPr>
              <a:xfrm>
                <a:off x="5800160" y="162400"/>
                <a:ext cx="518400" cy="496440"/>
              </a:xfrm>
              <a:prstGeom prst="rect"/>
            </p:spPr>
          </p:pic>
        </mc:Fallback>
      </mc:AlternateContent>
      <p:grpSp>
        <p:nvGrpSpPr>
          <p:cNvPr id="21" name="Group 20"/>
          <p:cNvGrpSpPr/>
          <p:nvPr/>
        </p:nvGrpSpPr>
        <p:grpSpPr>
          <a:xfrm>
            <a:off x="6482000" y="28840"/>
            <a:ext cx="4196880" cy="2714760"/>
            <a:chOff x="6482000" y="28840"/>
            <a:chExt cx="4196880" cy="271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r:id="rId8" p14:bwMode="auto">
              <p14:nvContentPartPr>
                <p14:cNvPr id="10" name="Ink 9"/>
                <p14:cNvContentPartPr/>
                <p14:nvPr/>
              </p14:nvContentPartPr>
              <p14:xfrm>
                <a:off x="7964480" y="222160"/>
                <a:ext cx="2714400" cy="2521440"/>
              </p14:xfrm>
            </p:contentPart>
          </mc:Choice>
          <mc:Fallback xmlns="">
            <p:pic>
              <p:nvPicPr>
                <p:cNvPr id="10" name="Ink 9"/>
              </p:nvPicPr>
              <p:blipFill>
                <a:blip r:embed="rId9"/>
              </p:blipFill>
              <p:spPr>
                <a:xfrm>
                  <a:off x="7964480" y="222160"/>
                  <a:ext cx="2714400" cy="2521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10" p14:bwMode="auto">
              <p14:nvContentPartPr>
                <p14:cNvPr id="11" name="Ink 10"/>
                <p14:cNvContentPartPr/>
                <p14:nvPr/>
              </p14:nvContentPartPr>
              <p14:xfrm>
                <a:off x="6959360" y="274360"/>
                <a:ext cx="653760" cy="291240"/>
              </p14:xfrm>
            </p:contentPart>
          </mc:Choice>
          <mc:Fallback xmlns="">
            <p:pic>
              <p:nvPicPr>
                <p:cNvPr id="11" name="Ink 10"/>
              </p:nvPicPr>
              <p:blipFill>
                <a:blip r:embed="rId11"/>
              </p:blipFill>
              <p:spPr>
                <a:xfrm>
                  <a:off x="6959360" y="274360"/>
                  <a:ext cx="653760" cy="291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12" p14:bwMode="auto">
              <p14:nvContentPartPr>
                <p14:cNvPr id="13" name="Ink 12"/>
                <p14:cNvContentPartPr/>
                <p14:nvPr/>
              </p14:nvContentPartPr>
              <p14:xfrm>
                <a:off x="6756320" y="528160"/>
                <a:ext cx="787320" cy="362160"/>
              </p14:xfrm>
            </p:contentPart>
          </mc:Choice>
          <mc:Fallback xmlns="">
            <p:pic>
              <p:nvPicPr>
                <p:cNvPr id="13" name="Ink 12"/>
              </p:nvPicPr>
              <p:blipFill>
                <a:blip r:embed="rId13"/>
              </p:blipFill>
              <p:spPr>
                <a:xfrm>
                  <a:off x="6756320" y="528160"/>
                  <a:ext cx="787320" cy="362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14" p14:bwMode="auto">
              <p14:nvContentPartPr>
                <p14:cNvPr id="15" name="Ink 14"/>
                <p14:cNvContentPartPr/>
                <p14:nvPr/>
              </p14:nvContentPartPr>
              <p14:xfrm>
                <a:off x="7040000" y="203080"/>
                <a:ext cx="952560" cy="996840"/>
              </p14:xfrm>
            </p:contentPart>
          </mc:Choice>
          <mc:Fallback xmlns="">
            <p:pic>
              <p:nvPicPr>
                <p:cNvPr id="15" name="Ink 14"/>
              </p:nvPicPr>
              <p:blipFill>
                <a:blip r:embed="rId15"/>
              </p:blipFill>
              <p:spPr>
                <a:xfrm>
                  <a:off x="7040000" y="203080"/>
                  <a:ext cx="952560" cy="996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16" p14:bwMode="auto">
              <p14:nvContentPartPr>
                <p14:cNvPr id="20" name="Ink 19"/>
                <p14:cNvContentPartPr/>
                <p14:nvPr/>
              </p14:nvContentPartPr>
              <p14:xfrm>
                <a:off x="6482000" y="28840"/>
                <a:ext cx="405360" cy="459000"/>
              </p14:xfrm>
            </p:contentPart>
          </mc:Choice>
          <mc:Fallback xmlns="">
            <p:pic>
              <p:nvPicPr>
                <p:cNvPr id="20" name="Ink 19"/>
              </p:nvPicPr>
              <p:blipFill>
                <a:blip r:embed="rId17"/>
              </p:blipFill>
              <p:spPr>
                <a:xfrm>
                  <a:off x="6482000" y="28840"/>
                  <a:ext cx="405360" cy="459000"/>
                </a:xfrm>
                <a:prstGeom prst="rect"/>
              </p:spPr>
            </p:pic>
          </mc:Fallback>
        </mc:AlternateContent>
      </p:grpSp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</a:t>
            </a:r>
            <a:endParaRPr lang="en-US" dirty="0"/>
          </a:p>
          <a:p>
            <a:r>
              <a:rPr lang="en-IN" dirty="0"/>
              <a:t>Block Diagram</a:t>
            </a:r>
            <a:endParaRPr lang="en-IN" dirty="0"/>
          </a:p>
          <a:p>
            <a:r>
              <a:rPr lang="en-IN" dirty="0"/>
              <a:t>Steps for implementation </a:t>
            </a:r>
            <a:endParaRPr lang="en-IN" dirty="0"/>
          </a:p>
          <a:p>
            <a:r>
              <a:rPr lang="en-IN" dirty="0"/>
              <a:t>Motor controller </a:t>
            </a:r>
            <a:r>
              <a:rPr lang="en-IN" dirty="0" err="1"/>
              <a:t>ckt</a:t>
            </a:r>
            <a:endParaRPr lang="en-IN" dirty="0"/>
          </a:p>
          <a:p>
            <a:r>
              <a:rPr lang="en-US" dirty="0" err="1"/>
              <a:t>Vga</a:t>
            </a:r>
            <a:r>
              <a:rPr lang="en-US" dirty="0"/>
              <a:t> Interfacing </a:t>
            </a:r>
            <a:endParaRPr lang="en-IN" dirty="0"/>
          </a:p>
          <a:p>
            <a:r>
              <a:rPr lang="en-IN" dirty="0"/>
              <a:t>Conclusion</a:t>
            </a:r>
            <a:endParaRPr lang="en-IN" dirty="0"/>
          </a:p>
        </p:txBody>
      </p:sp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851949" y="868101"/>
            <a:ext cx="8993529" cy="48266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0" name="Ink 19"/>
              <p14:cNvContentPartPr/>
              <p14:nvPr/>
            </p14:nvContentPartPr>
            <p14:xfrm>
              <a:off x="1620401" y="1180331"/>
              <a:ext cx="10703160" cy="876600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2"/>
            </p:blipFill>
            <p:spPr>
              <a:xfrm>
                <a:off x="1620401" y="1180331"/>
                <a:ext cx="10703160" cy="876600"/>
              </a:xfrm>
              <a:prstGeom prst="rect"/>
            </p:spPr>
          </p:pic>
        </mc:Fallback>
      </mc:AlternateContent>
      <p:grpSp>
        <p:nvGrpSpPr>
          <p:cNvPr id="23" name="Group 22"/>
          <p:cNvGrpSpPr/>
          <p:nvPr/>
        </p:nvGrpSpPr>
        <p:grpSpPr>
          <a:xfrm>
            <a:off x="993281" y="2037131"/>
            <a:ext cx="10188000" cy="1840320"/>
            <a:chOff x="993281" y="2037131"/>
            <a:chExt cx="10188000" cy="184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r:id="rId3" p14:bwMode="auto">
              <p14:nvContentPartPr>
                <p14:cNvPr id="21" name="Ink 20"/>
                <p14:cNvContentPartPr/>
                <p14:nvPr/>
              </p14:nvContentPartPr>
              <p14:xfrm>
                <a:off x="1876721" y="2037131"/>
                <a:ext cx="9304560" cy="695520"/>
              </p14:xfrm>
            </p:contentPart>
          </mc:Choice>
          <mc:Fallback xmlns="">
            <p:pic>
              <p:nvPicPr>
                <p:cNvPr id="21" name="Ink 20"/>
              </p:nvPicPr>
              <p:blipFill>
                <a:blip r:embed="rId4"/>
              </p:blipFill>
              <p:spPr>
                <a:xfrm>
                  <a:off x="1876721" y="2037131"/>
                  <a:ext cx="9304560" cy="695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5" p14:bwMode="auto">
              <p14:nvContentPartPr>
                <p14:cNvPr id="22" name="Ink 21"/>
                <p14:cNvContentPartPr/>
                <p14:nvPr/>
              </p14:nvContentPartPr>
              <p14:xfrm>
                <a:off x="993281" y="2731571"/>
                <a:ext cx="1033200" cy="1145880"/>
              </p14:xfrm>
            </p:contentPart>
          </mc:Choice>
          <mc:Fallback xmlns="">
            <p:pic>
              <p:nvPicPr>
                <p:cNvPr id="22" name="Ink 21"/>
              </p:nvPicPr>
              <p:blipFill>
                <a:blip r:embed="rId6"/>
              </p:blipFill>
              <p:spPr>
                <a:xfrm>
                  <a:off x="993281" y="2731571"/>
                  <a:ext cx="1033200" cy="114588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24" name="Ink 23"/>
              <p14:cNvContentPartPr/>
              <p14:nvPr/>
            </p14:nvContentPartPr>
            <p14:xfrm>
              <a:off x="1909481" y="3854411"/>
              <a:ext cx="10088640" cy="915480"/>
            </p14:xfrm>
          </p:contentPart>
        </mc:Choice>
        <mc:Fallback xmlns="">
          <p:pic>
            <p:nvPicPr>
              <p:cNvPr id="24" name="Ink 23"/>
            </p:nvPicPr>
            <p:blipFill>
              <a:blip r:embed="rId8"/>
            </p:blipFill>
            <p:spPr>
              <a:xfrm>
                <a:off x="1909481" y="3854411"/>
                <a:ext cx="10088640" cy="915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25" name="Ink 24"/>
              <p14:cNvContentPartPr/>
              <p14:nvPr/>
            </p14:nvContentPartPr>
            <p14:xfrm>
              <a:off x="5909441" y="2407571"/>
              <a:ext cx="408240" cy="476640"/>
            </p14:xfrm>
          </p:contentPart>
        </mc:Choice>
        <mc:Fallback xmlns="">
          <p:pic>
            <p:nvPicPr>
              <p:cNvPr id="25" name="Ink 24"/>
            </p:nvPicPr>
            <p:blipFill>
              <a:blip r:embed="rId10"/>
            </p:blipFill>
            <p:spPr>
              <a:xfrm>
                <a:off x="5909441" y="2407571"/>
                <a:ext cx="408240" cy="476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26" name="Ink 25"/>
              <p14:cNvContentPartPr/>
              <p14:nvPr/>
            </p14:nvContentPartPr>
            <p14:xfrm>
              <a:off x="6296441" y="971891"/>
              <a:ext cx="470520" cy="699480"/>
            </p14:xfrm>
          </p:contentPart>
        </mc:Choice>
        <mc:Fallback xmlns="">
          <p:pic>
            <p:nvPicPr>
              <p:cNvPr id="26" name="Ink 25"/>
            </p:nvPicPr>
            <p:blipFill>
              <a:blip r:embed="rId12"/>
            </p:blipFill>
            <p:spPr>
              <a:xfrm>
                <a:off x="6296441" y="971891"/>
                <a:ext cx="470520" cy="699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28" name="Ink 27"/>
              <p14:cNvContentPartPr/>
              <p14:nvPr/>
            </p14:nvContentPartPr>
            <p14:xfrm>
              <a:off x="6284921" y="3588011"/>
              <a:ext cx="601920" cy="975240"/>
            </p14:xfrm>
          </p:contentPart>
        </mc:Choice>
        <mc:Fallback xmlns="">
          <p:pic>
            <p:nvPicPr>
              <p:cNvPr id="28" name="Ink 27"/>
            </p:nvPicPr>
            <p:blipFill>
              <a:blip r:embed="rId14"/>
            </p:blipFill>
            <p:spPr>
              <a:xfrm>
                <a:off x="6284921" y="3588011"/>
                <a:ext cx="601920" cy="975240"/>
              </a:xfrm>
              <a:prstGeom prst="rect"/>
            </p:spPr>
          </p:pic>
        </mc:Fallback>
      </mc:AlternateContent>
    </p:spTree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From this we understand the requirement of:-</a:t>
            </a:r>
            <a:endParaRPr lang="en-US" sz="5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sketch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54296" y="958908"/>
            <a:ext cx="6894576" cy="325768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4296" y="4798577"/>
            <a:ext cx="6894576" cy="14284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857250" indent="-228600">
              <a:buFont typeface="Arial" panose="020B0604020202020204" pitchFamily="34" charset="0"/>
              <a:buChar char="•"/>
            </a:pPr>
            <a:r>
              <a:rPr lang="en-US" sz="2200"/>
              <a:t>Horizontal Signal </a:t>
            </a:r>
            <a:endParaRPr lang="en-US" sz="2200"/>
          </a:p>
          <a:p>
            <a:pPr marL="857250" indent="-228600">
              <a:buFont typeface="Arial" panose="020B0604020202020204" pitchFamily="34" charset="0"/>
              <a:buChar char="•"/>
            </a:pPr>
            <a:r>
              <a:rPr lang="en-US" sz="2200"/>
              <a:t>Vertical Signal</a:t>
            </a:r>
            <a:endParaRPr lang="en-US" sz="2200"/>
          </a:p>
        </p:txBody>
      </p:sp>
    </p:spTree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/>
        </p:nvGraphicFramePr>
        <p:xfrm>
          <a:off x="1442301" y="0"/>
          <a:ext cx="9464511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GA timing: (a) Total frame time, (b) vertical sync length, (c) back porch, (d) active video time and (e) front porch 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4461"/>
            <a:ext cx="12191999" cy="470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565404" cy="26636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798" y="-2980"/>
            <a:ext cx="6152959" cy="6887904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00474"/>
            <a:ext cx="12192000" cy="4457051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308" y="1690688"/>
            <a:ext cx="10413384" cy="463163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Controller Block Diagram</a:t>
            </a:r>
            <a:endParaRPr lang="en-IN" dirty="0"/>
          </a:p>
        </p:txBody>
      </p:sp>
    </p:spTree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3027" y="0"/>
            <a:ext cx="9318973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7736" r="34551"/>
          <a:stretch>
            <a:fillRect/>
          </a:stretch>
        </p:blipFill>
        <p:spPr>
          <a:xfrm>
            <a:off x="-198783" y="2166730"/>
            <a:ext cx="3896139" cy="126227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03604" y="0"/>
            <a:ext cx="7788396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4121"/>
          <a:stretch>
            <a:fillRect/>
          </a:stretch>
        </p:blipFill>
        <p:spPr>
          <a:xfrm>
            <a:off x="0" y="-1"/>
            <a:ext cx="4025348" cy="6863167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0417" y="3108851"/>
            <a:ext cx="6634082" cy="33437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652" y="0"/>
            <a:ext cx="7349611" cy="32689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2569"/>
          <a:stretch>
            <a:fillRect/>
          </a:stretch>
        </p:blipFill>
        <p:spPr>
          <a:xfrm>
            <a:off x="49761" y="69573"/>
            <a:ext cx="4065127" cy="6232707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494212" cy="1120588"/>
          </a:xfrm>
        </p:spPr>
        <p:txBody>
          <a:bodyPr>
            <a:normAutofit fontScale="90000"/>
          </a:bodyPr>
          <a:lstStyle/>
          <a:p>
            <a:r>
              <a:rPr lang="en-US" sz="5400" b="1" dirty="0"/>
              <a:t>Introduction</a:t>
            </a:r>
            <a:br>
              <a:rPr lang="en-US" sz="5400" dirty="0"/>
            </a:br>
            <a:r>
              <a:rPr lang="en-US" sz="1600" dirty="0">
                <a:solidFill>
                  <a:srgbClr val="FF0000"/>
                </a:solidFill>
              </a:rPr>
              <a:t> What is FPGA?</a:t>
            </a:r>
            <a:r>
              <a:rPr lang="en-US" dirty="0">
                <a:solidFill>
                  <a:srgbClr val="FF0000"/>
                </a:solidFill>
              </a:rPr>
              <a:t> 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365811" y="708212"/>
            <a:ext cx="7655859" cy="5342964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828800"/>
            <a:ext cx="3932237" cy="4040188"/>
          </a:xfrm>
        </p:spPr>
        <p:txBody>
          <a:bodyPr>
            <a:normAutofit/>
          </a:bodyPr>
          <a:lstStyle/>
          <a:p>
            <a:r>
              <a:rPr lang="en-US" sz="2800" dirty="0"/>
              <a:t>FPGA stands for </a:t>
            </a:r>
            <a:r>
              <a:rPr lang="en-US" sz="2800" b="1" i="1" dirty="0"/>
              <a:t>Field Programmable Gate Array</a:t>
            </a:r>
            <a:r>
              <a:rPr lang="en-US" sz="2800" dirty="0"/>
              <a:t>. It's like a blank canvas for electronic circuits, allowing you to create custom designs without physically manufacturing a new chip.</a:t>
            </a:r>
            <a:endParaRPr lang="en-IN" sz="2800" dirty="0"/>
          </a:p>
        </p:txBody>
      </p:sp>
    </p:spTree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72652" y="0"/>
            <a:ext cx="7349611" cy="32689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2569"/>
          <a:stretch>
            <a:fillRect/>
          </a:stretch>
        </p:blipFill>
        <p:spPr>
          <a:xfrm>
            <a:off x="49761" y="69573"/>
            <a:ext cx="4065127" cy="62327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312" y="3268938"/>
            <a:ext cx="8084825" cy="2216549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72652" y="0"/>
            <a:ext cx="7349611" cy="32689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2569"/>
          <a:stretch>
            <a:fillRect/>
          </a:stretch>
        </p:blipFill>
        <p:spPr>
          <a:xfrm>
            <a:off x="49761" y="69573"/>
            <a:ext cx="4065127" cy="62327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091" y="3429000"/>
            <a:ext cx="7494606" cy="2351926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72652" y="0"/>
            <a:ext cx="7349611" cy="32689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2569"/>
          <a:stretch>
            <a:fillRect/>
          </a:stretch>
        </p:blipFill>
        <p:spPr>
          <a:xfrm>
            <a:off x="49761" y="69573"/>
            <a:ext cx="4065127" cy="62327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797" y="3352337"/>
            <a:ext cx="8031319" cy="252035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" y="160062"/>
            <a:ext cx="5396948" cy="41137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948" y="0"/>
            <a:ext cx="6795051" cy="68580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5708" y="4601817"/>
            <a:ext cx="6160584" cy="15791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62"/>
            <a:ext cx="9004851" cy="4113764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0062"/>
            <a:ext cx="9004851" cy="41137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029" y="3757920"/>
            <a:ext cx="7937099" cy="2672697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308" y="1690688"/>
            <a:ext cx="10413384" cy="463163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Controller Block Diagram</a:t>
            </a:r>
            <a:endParaRPr lang="en-IN" dirty="0"/>
          </a:p>
        </p:txBody>
      </p:sp>
    </p:spTree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PIPELINING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1834" y="1578851"/>
            <a:ext cx="8792913" cy="4834439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2293" y="1034264"/>
            <a:ext cx="10267524" cy="4789471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00474"/>
            <a:ext cx="12192000" cy="4457051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exactly our project is all about????</a:t>
            </a:r>
            <a:endParaRPr lang="en-IN" dirty="0"/>
          </a:p>
        </p:txBody>
      </p:sp>
      <p:pic>
        <p:nvPicPr>
          <p:cNvPr id="3" name="ISRO Video - Made with Clipchamp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912659" y="1690688"/>
            <a:ext cx="7279341" cy="5167312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/>
        </p:nvGraphicFramePr>
        <p:xfrm>
          <a:off x="645459" y="1792941"/>
          <a:ext cx="3980329" cy="37856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  <a:endParaRPr lang="en-US" sz="40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Graphic 5" descr="Smiling Face with No Fill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/>
          <p:cNvGrpSpPr>
            <a:grpSpLocks noGrp="1" noRot="1" noChangeAspect="1" noMove="1" noResize="1" noUngrp="1"/>
          </p:cNvGrpSpPr>
          <p:nvPr/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/>
            <p:cNvSpPr/>
            <p:nvPr/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/>
            <p:cNvSpPr/>
            <p:nvPr/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/>
            <p:cNvSpPr/>
            <p:nvPr/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Hardware are we using??</a:t>
            </a:r>
            <a:endParaRPr lang="en-IN" dirty="0"/>
          </a:p>
        </p:txBody>
      </p:sp>
      <p:pic>
        <p:nvPicPr>
          <p:cNvPr id="8" name="Video 7" title="Pastel spinning gearwheel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263468" y="1690688"/>
            <a:ext cx="3090332" cy="1738312"/>
          </a:xfrm>
          <a:prstGeom prst="rect">
            <a:avLst/>
          </a:prstGeom>
        </p:spPr>
      </p:pic>
      <p:pic>
        <p:nvPicPr>
          <p:cNvPr id="9" name="Picture 2" descr="Nexys A7 Artix-7 FPGA Trainer Board - Digil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69173"/>
            <a:ext cx="3672597" cy="342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ADIY L298N Motor Driver Module is a high power motor driver module for  driving DC and Stepper Motors.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9" t="20882" r="25380" b="23885"/>
          <a:stretch>
            <a:fillRect/>
          </a:stretch>
        </p:blipFill>
        <p:spPr bwMode="auto">
          <a:xfrm>
            <a:off x="5581650" y="1507829"/>
            <a:ext cx="1704975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9" t="21805" r="25234" b="14306"/>
          <a:stretch>
            <a:fillRect/>
          </a:stretch>
        </p:blipFill>
        <p:spPr>
          <a:xfrm>
            <a:off x="5189099" y="3886577"/>
            <a:ext cx="2743200" cy="25359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6" name="Ink 15"/>
              <p14:cNvContentPartPr/>
              <p14:nvPr/>
            </p14:nvContentPartPr>
            <p14:xfrm>
              <a:off x="4440705" y="3859091"/>
              <a:ext cx="723240" cy="723240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8"/>
            </p:blipFill>
            <p:spPr>
              <a:xfrm>
                <a:off x="4440705" y="3859091"/>
                <a:ext cx="723240" cy="7232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7" name="Ink 16"/>
              <p14:cNvContentPartPr/>
              <p14:nvPr/>
            </p14:nvContentPartPr>
            <p14:xfrm>
              <a:off x="7195785" y="2007611"/>
              <a:ext cx="983520" cy="983520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10"/>
            </p:blipFill>
            <p:spPr>
              <a:xfrm>
                <a:off x="7195785" y="2007611"/>
                <a:ext cx="983520" cy="98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21" name="Ink 20"/>
              <p14:cNvContentPartPr/>
              <p14:nvPr/>
            </p14:nvContentPartPr>
            <p14:xfrm>
              <a:off x="4368680" y="2681680"/>
              <a:ext cx="1343880" cy="41760"/>
            </p14:xfrm>
          </p:contentPart>
        </mc:Choice>
        <mc:Fallback xmlns="">
          <p:pic>
            <p:nvPicPr>
              <p:cNvPr id="21" name="Ink 20"/>
            </p:nvPicPr>
            <p:blipFill>
              <a:blip r:embed="rId12"/>
            </p:blipFill>
            <p:spPr>
              <a:xfrm>
                <a:off x="4368680" y="2681680"/>
                <a:ext cx="1343880" cy="41760"/>
              </a:xfrm>
              <a:prstGeom prst="rect"/>
            </p:spPr>
          </p:pic>
        </mc:Fallback>
      </mc:AlternateContent>
      <p:sp>
        <p:nvSpPr>
          <p:cNvPr id="22" name="TextBox 21"/>
          <p:cNvSpPr txBox="1"/>
          <p:nvPr/>
        </p:nvSpPr>
        <p:spPr>
          <a:xfrm>
            <a:off x="9128319" y="3517245"/>
            <a:ext cx="1360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9v DC motor</a:t>
            </a:r>
            <a:endParaRPr lang="en-IN" dirty="0"/>
          </a:p>
        </p:txBody>
      </p:sp>
      <p:sp>
        <p:nvSpPr>
          <p:cNvPr id="23" name="TextBox 22"/>
          <p:cNvSpPr txBox="1"/>
          <p:nvPr/>
        </p:nvSpPr>
        <p:spPr>
          <a:xfrm>
            <a:off x="1370614" y="5516880"/>
            <a:ext cx="262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Nexys</a:t>
            </a:r>
            <a:r>
              <a:rPr lang="en-US" dirty="0"/>
              <a:t> 4 FPGA</a:t>
            </a:r>
            <a:endParaRPr lang="en-IN" dirty="0"/>
          </a:p>
        </p:txBody>
      </p:sp>
      <p:sp>
        <p:nvSpPr>
          <p:cNvPr id="25" name="TextBox 24"/>
          <p:cNvSpPr txBox="1"/>
          <p:nvPr/>
        </p:nvSpPr>
        <p:spPr>
          <a:xfrm>
            <a:off x="5581650" y="3340062"/>
            <a:ext cx="1704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L289N</a:t>
            </a:r>
            <a:endParaRPr lang="en-IN" dirty="0"/>
          </a:p>
        </p:txBody>
      </p:sp>
      <p:sp>
        <p:nvSpPr>
          <p:cNvPr id="26" name="TextBox 25"/>
          <p:cNvSpPr txBox="1"/>
          <p:nvPr/>
        </p:nvSpPr>
        <p:spPr>
          <a:xfrm>
            <a:off x="5834773" y="6492875"/>
            <a:ext cx="1653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Monitor</a:t>
            </a:r>
            <a:endParaRPr lang="en-IN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3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(On/off) &amp;&amp; (Direction) &amp;&amp; (5 gears)</a:t>
            </a:r>
            <a:endParaRPr lang="en-IN" dirty="0"/>
          </a:p>
        </p:txBody>
      </p:sp>
      <p:pic>
        <p:nvPicPr>
          <p:cNvPr id="3" name="Picture 2" descr="Nexys A7 Artix-7 FPGA Trainer Board - Digilent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36" t="85955" r="9628" b="2754"/>
          <a:stretch>
            <a:fillRect/>
          </a:stretch>
        </p:blipFill>
        <p:spPr bwMode="auto">
          <a:xfrm>
            <a:off x="998455" y="1433898"/>
            <a:ext cx="10515599" cy="307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 rot="18642578">
            <a:off x="10001839" y="4864231"/>
            <a:ext cx="1351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On/Off</a:t>
            </a:r>
            <a:endParaRPr lang="en-IN" sz="3200" dirty="0"/>
          </a:p>
        </p:txBody>
      </p:sp>
      <p:sp>
        <p:nvSpPr>
          <p:cNvPr id="5" name="TextBox 4"/>
          <p:cNvSpPr txBox="1"/>
          <p:nvPr/>
        </p:nvSpPr>
        <p:spPr>
          <a:xfrm rot="18589263">
            <a:off x="8059918" y="4864231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Direction</a:t>
            </a:r>
            <a:endParaRPr lang="en-IN" sz="3200" dirty="0"/>
          </a:p>
        </p:txBody>
      </p:sp>
      <p:sp>
        <p:nvSpPr>
          <p:cNvPr id="6" name="TextBox 5"/>
          <p:cNvSpPr txBox="1"/>
          <p:nvPr/>
        </p:nvSpPr>
        <p:spPr>
          <a:xfrm rot="18559881">
            <a:off x="6994563" y="4741684"/>
            <a:ext cx="1410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Gear 1</a:t>
            </a:r>
            <a:endParaRPr lang="en-IN" sz="3200" dirty="0"/>
          </a:p>
        </p:txBody>
      </p:sp>
      <p:sp>
        <p:nvSpPr>
          <p:cNvPr id="10" name="TextBox 9"/>
          <p:cNvSpPr txBox="1"/>
          <p:nvPr/>
        </p:nvSpPr>
        <p:spPr>
          <a:xfrm rot="18559881">
            <a:off x="5648227" y="4741683"/>
            <a:ext cx="1410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Gear 2</a:t>
            </a:r>
            <a:endParaRPr lang="en-IN" sz="3200" dirty="0"/>
          </a:p>
        </p:txBody>
      </p:sp>
      <p:sp>
        <p:nvSpPr>
          <p:cNvPr id="11" name="TextBox 10"/>
          <p:cNvSpPr txBox="1"/>
          <p:nvPr/>
        </p:nvSpPr>
        <p:spPr>
          <a:xfrm rot="18559881">
            <a:off x="4088577" y="4770119"/>
            <a:ext cx="1410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Gear 3</a:t>
            </a:r>
            <a:endParaRPr lang="en-IN" sz="3200" dirty="0"/>
          </a:p>
        </p:txBody>
      </p:sp>
      <p:sp>
        <p:nvSpPr>
          <p:cNvPr id="12" name="TextBox 11"/>
          <p:cNvSpPr txBox="1"/>
          <p:nvPr/>
        </p:nvSpPr>
        <p:spPr>
          <a:xfrm rot="18559881">
            <a:off x="2583982" y="4790399"/>
            <a:ext cx="1410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Gear 4</a:t>
            </a:r>
            <a:endParaRPr lang="en-IN" sz="3200" dirty="0"/>
          </a:p>
        </p:txBody>
      </p:sp>
      <p:sp>
        <p:nvSpPr>
          <p:cNvPr id="13" name="TextBox 12"/>
          <p:cNvSpPr txBox="1"/>
          <p:nvPr/>
        </p:nvSpPr>
        <p:spPr>
          <a:xfrm rot="18559881">
            <a:off x="1157517" y="4770119"/>
            <a:ext cx="1410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Gear 5</a:t>
            </a:r>
            <a:endParaRPr lang="en-IN" sz="3200" dirty="0"/>
          </a:p>
        </p:txBody>
      </p: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Motor Driver used :- L298N</a:t>
            </a:r>
            <a:endParaRPr lang="en-IN" sz="5400"/>
          </a:p>
        </p:txBody>
      </p:sp>
      <p:sp>
        <p:nvSpPr>
          <p:cNvPr id="13" name="sketchy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Motor Supply Voltage (Maximum): 46V</a:t>
            </a:r>
            <a:endParaRPr lang="en-US" sz="2200" dirty="0"/>
          </a:p>
          <a:p>
            <a:r>
              <a:rPr lang="en-US" sz="2200" dirty="0"/>
              <a:t>Motor Supply Current (Maximum): 2A</a:t>
            </a:r>
            <a:endParaRPr lang="en-US" sz="2200" dirty="0"/>
          </a:p>
          <a:p>
            <a:r>
              <a:rPr lang="en-US" sz="2200" dirty="0"/>
              <a:t>Logic Voltage: -0.3 to 7 V</a:t>
            </a:r>
            <a:endParaRPr lang="en-US" sz="2200" dirty="0"/>
          </a:p>
        </p:txBody>
      </p:sp>
      <p:pic>
        <p:nvPicPr>
          <p:cNvPr id="4" name="Picture 2" descr="ADIY L298N Motor Driver Module is a high power motor driver module for  driving DC and Stepper Motors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>
            <a:fillRect/>
          </a:stretch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Motor Driver used :- L298N</a:t>
            </a:r>
            <a:endParaRPr lang="en-IN" sz="5400" dirty="0"/>
          </a:p>
        </p:txBody>
      </p:sp>
      <p:sp>
        <p:nvSpPr>
          <p:cNvPr id="13" name="sketchy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7870" y="3047682"/>
            <a:ext cx="5737301" cy="2971102"/>
          </a:xfrm>
        </p:spPr>
      </p:pic>
      <p:pic>
        <p:nvPicPr>
          <p:cNvPr id="4" name="Picture 2" descr="ADIY L298N Motor Driver Module is a high power motor driver module for  driving DC and Stepper Motors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>
            <a:fillRect/>
          </a:stretch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Down Arrow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H-Bridge ckt</a:t>
            </a:r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3123" y="643466"/>
            <a:ext cx="3769085" cy="556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3117" t="1" r="38423" b="77293"/>
          <a:stretch>
            <a:fillRect/>
          </a:stretch>
        </p:blipFill>
        <p:spPr>
          <a:xfrm>
            <a:off x="6969967" y="4571391"/>
            <a:ext cx="2332654" cy="439148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1336</Words>
  <Application>WPS Presentation</Application>
  <PresentationFormat>Widescreen</PresentationFormat>
  <Paragraphs>90</Paragraphs>
  <Slides>42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2" baseType="lpstr">
      <vt:lpstr>Arial</vt:lpstr>
      <vt:lpstr>SimSun</vt:lpstr>
      <vt:lpstr>Wingdings</vt:lpstr>
      <vt:lpstr>Calibri</vt:lpstr>
      <vt:lpstr>Microsoft YaHei</vt:lpstr>
      <vt:lpstr>Arial Unicode MS</vt:lpstr>
      <vt:lpstr>Calibri Light</vt:lpstr>
      <vt:lpstr>Google Sans</vt:lpstr>
      <vt:lpstr>Segoe Print</vt:lpstr>
      <vt:lpstr>Office Theme</vt:lpstr>
      <vt:lpstr>PowerPoint 演示文稿</vt:lpstr>
      <vt:lpstr>Table of contents</vt:lpstr>
      <vt:lpstr>Introduction  What is FPGA? </vt:lpstr>
      <vt:lpstr>What exactly our project is all about????</vt:lpstr>
      <vt:lpstr>What Hardware are we using??</vt:lpstr>
      <vt:lpstr>(On/off) &amp;&amp; (Direction) &amp;&amp; (5 gears)</vt:lpstr>
      <vt:lpstr>Motor Driver used :- L298N</vt:lpstr>
      <vt:lpstr>Motor Driver used :- L298N</vt:lpstr>
      <vt:lpstr>H-Bridge ckt</vt:lpstr>
      <vt:lpstr>PWM(Pulse width modulation) signals for speed control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What exactly VGA is?</vt:lpstr>
      <vt:lpstr>PowerPoint 演示文稿</vt:lpstr>
      <vt:lpstr>From this we understand the requirement of:-</vt:lpstr>
      <vt:lpstr>PowerPoint 演示文稿</vt:lpstr>
      <vt:lpstr>PowerPoint 演示文稿</vt:lpstr>
      <vt:lpstr>PowerPoint 演示文稿</vt:lpstr>
      <vt:lpstr>PowerPoint 演示文稿</vt:lpstr>
      <vt:lpstr>Motor Controller Block Diagram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Motor Controller Block Diagram</vt:lpstr>
      <vt:lpstr>PIPELINING</vt:lpstr>
      <vt:lpstr>PowerPoint 演示文稿</vt:lpstr>
      <vt:lpstr>PowerPoint 演示文稿</vt:lpstr>
      <vt:lpstr>PowerPoint 演示文稿</vt:lpstr>
      <vt:lpstr>PowerPoint 演示文稿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 KHAPLE</dc:creator>
  <cp:lastModifiedBy>91832</cp:lastModifiedBy>
  <cp:revision>16</cp:revision>
  <dcterms:created xsi:type="dcterms:W3CDTF">2023-11-05T12:04:00Z</dcterms:created>
  <dcterms:modified xsi:type="dcterms:W3CDTF">2023-11-21T10:02:02Z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DCBC16DEFD924349BE7D2B3506467FE1_13</vt:lpwstr>
  </property>
  <property fmtid="{D5CDD505-2E9C-101B-9397-08002B2CF9AE}" pid="3" name="KSOProductBuildVer">
    <vt:lpwstr>1033-12.2.0.13306</vt:lpwstr>
  </property>
</Properties>
</file>